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6"/>
  </p:notesMasterIdLst>
  <p:handoutMasterIdLst>
    <p:handoutMasterId r:id="rId17"/>
  </p:handoutMasterIdLst>
  <p:sldIdLst>
    <p:sldId id="1008" r:id="rId2"/>
    <p:sldId id="988" r:id="rId3"/>
    <p:sldId id="999" r:id="rId4"/>
    <p:sldId id="993" r:id="rId5"/>
    <p:sldId id="987" r:id="rId6"/>
    <p:sldId id="954" r:id="rId7"/>
    <p:sldId id="1013" r:id="rId8"/>
    <p:sldId id="1012" r:id="rId9"/>
    <p:sldId id="1010" r:id="rId10"/>
    <p:sldId id="1011" r:id="rId11"/>
    <p:sldId id="1015" r:id="rId12"/>
    <p:sldId id="1016" r:id="rId13"/>
    <p:sldId id="1017" r:id="rId14"/>
    <p:sldId id="1009" r:id="rId15"/>
  </p:sldIdLst>
  <p:sldSz cx="9144000" cy="6858000" type="screen4x3"/>
  <p:notesSz cx="6735763" cy="9869488"/>
  <p:defaultTextStyle>
    <a:defPPr>
      <a:defRPr lang="en-US"/>
    </a:defPPr>
    <a:lvl1pPr algn="l" rtl="0" fontAlgn="base">
      <a:spcBef>
        <a:spcPct val="0"/>
      </a:spcBef>
      <a:spcAft>
        <a:spcPct val="0"/>
      </a:spcAft>
      <a:defRPr sz="2400" kern="1200">
        <a:solidFill>
          <a:srgbClr val="FF0000"/>
        </a:solidFill>
        <a:latin typeface="HelveticaNeue LT 55 Roman"/>
        <a:ea typeface="+mn-ea"/>
        <a:cs typeface="Arial" charset="0"/>
      </a:defRPr>
    </a:lvl1pPr>
    <a:lvl2pPr marL="457200" algn="l" rtl="0" fontAlgn="base">
      <a:spcBef>
        <a:spcPct val="0"/>
      </a:spcBef>
      <a:spcAft>
        <a:spcPct val="0"/>
      </a:spcAft>
      <a:defRPr sz="2400" kern="1200">
        <a:solidFill>
          <a:srgbClr val="FF0000"/>
        </a:solidFill>
        <a:latin typeface="HelveticaNeue LT 55 Roman"/>
        <a:ea typeface="+mn-ea"/>
        <a:cs typeface="Arial" charset="0"/>
      </a:defRPr>
    </a:lvl2pPr>
    <a:lvl3pPr marL="914400" algn="l" rtl="0" fontAlgn="base">
      <a:spcBef>
        <a:spcPct val="0"/>
      </a:spcBef>
      <a:spcAft>
        <a:spcPct val="0"/>
      </a:spcAft>
      <a:defRPr sz="2400" kern="1200">
        <a:solidFill>
          <a:srgbClr val="FF0000"/>
        </a:solidFill>
        <a:latin typeface="HelveticaNeue LT 55 Roman"/>
        <a:ea typeface="+mn-ea"/>
        <a:cs typeface="Arial" charset="0"/>
      </a:defRPr>
    </a:lvl3pPr>
    <a:lvl4pPr marL="1371600" algn="l" rtl="0" fontAlgn="base">
      <a:spcBef>
        <a:spcPct val="0"/>
      </a:spcBef>
      <a:spcAft>
        <a:spcPct val="0"/>
      </a:spcAft>
      <a:defRPr sz="2400" kern="1200">
        <a:solidFill>
          <a:srgbClr val="FF0000"/>
        </a:solidFill>
        <a:latin typeface="HelveticaNeue LT 55 Roman"/>
        <a:ea typeface="+mn-ea"/>
        <a:cs typeface="Arial" charset="0"/>
      </a:defRPr>
    </a:lvl4pPr>
    <a:lvl5pPr marL="1828800" algn="l" rtl="0" fontAlgn="base">
      <a:spcBef>
        <a:spcPct val="0"/>
      </a:spcBef>
      <a:spcAft>
        <a:spcPct val="0"/>
      </a:spcAft>
      <a:defRPr sz="2400" kern="1200">
        <a:solidFill>
          <a:srgbClr val="FF0000"/>
        </a:solidFill>
        <a:latin typeface="HelveticaNeue LT 55 Roman"/>
        <a:ea typeface="+mn-ea"/>
        <a:cs typeface="Arial" charset="0"/>
      </a:defRPr>
    </a:lvl5pPr>
    <a:lvl6pPr marL="2286000" algn="l" defTabSz="914400" rtl="0" eaLnBrk="1" latinLnBrk="0" hangingPunct="1">
      <a:defRPr sz="2400" kern="1200">
        <a:solidFill>
          <a:srgbClr val="FF0000"/>
        </a:solidFill>
        <a:latin typeface="HelveticaNeue LT 55 Roman"/>
        <a:ea typeface="+mn-ea"/>
        <a:cs typeface="Arial" charset="0"/>
      </a:defRPr>
    </a:lvl6pPr>
    <a:lvl7pPr marL="2743200" algn="l" defTabSz="914400" rtl="0" eaLnBrk="1" latinLnBrk="0" hangingPunct="1">
      <a:defRPr sz="2400" kern="1200">
        <a:solidFill>
          <a:srgbClr val="FF0000"/>
        </a:solidFill>
        <a:latin typeface="HelveticaNeue LT 55 Roman"/>
        <a:ea typeface="+mn-ea"/>
        <a:cs typeface="Arial" charset="0"/>
      </a:defRPr>
    </a:lvl7pPr>
    <a:lvl8pPr marL="3200400" algn="l" defTabSz="914400" rtl="0" eaLnBrk="1" latinLnBrk="0" hangingPunct="1">
      <a:defRPr sz="2400" kern="1200">
        <a:solidFill>
          <a:srgbClr val="FF0000"/>
        </a:solidFill>
        <a:latin typeface="HelveticaNeue LT 55 Roman"/>
        <a:ea typeface="+mn-ea"/>
        <a:cs typeface="Arial" charset="0"/>
      </a:defRPr>
    </a:lvl8pPr>
    <a:lvl9pPr marL="3657600" algn="l" defTabSz="914400" rtl="0" eaLnBrk="1" latinLnBrk="0" hangingPunct="1">
      <a:defRPr sz="2400" kern="1200">
        <a:solidFill>
          <a:srgbClr val="FF0000"/>
        </a:solidFill>
        <a:latin typeface="HelveticaNeue LT 55 Roman"/>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D388"/>
    <a:srgbClr val="108815"/>
    <a:srgbClr val="FDFDFD"/>
    <a:srgbClr val="F9F9F9"/>
    <a:srgbClr val="FFFFFF"/>
    <a:srgbClr val="F7F7F7"/>
    <a:srgbClr val="0000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5" autoAdjust="0"/>
    <p:restoredTop sz="99830" autoAdjust="0"/>
  </p:normalViewPr>
  <p:slideViewPr>
    <p:cSldViewPr>
      <p:cViewPr>
        <p:scale>
          <a:sx n="100" d="100"/>
          <a:sy n="100" d="100"/>
        </p:scale>
        <p:origin x="-1944" y="-876"/>
      </p:cViewPr>
      <p:guideLst>
        <p:guide orient="horz" pos="3838"/>
        <p:guide pos="2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80"/>
    </p:cViewPr>
  </p:sorterViewPr>
  <p:notesViewPr>
    <p:cSldViewPr>
      <p:cViewPr>
        <p:scale>
          <a:sx n="100" d="100"/>
          <a:sy n="100" d="100"/>
        </p:scale>
        <p:origin x="-2634" y="1080"/>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2917825" cy="493713"/>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t" anchorCtr="0" compatLnSpc="1">
            <a:prstTxWarp prst="textNoShape">
              <a:avLst/>
            </a:prstTxWarp>
          </a:bodyPr>
          <a:lstStyle>
            <a:lvl1pPr defTabSz="942975" eaLnBrk="0" hangingPunct="0">
              <a:defRPr sz="1200">
                <a:solidFill>
                  <a:schemeClr val="tx1"/>
                </a:solidFill>
                <a:latin typeface="Times" pitchFamily="18" charset="0"/>
                <a:cs typeface="Arial" pitchFamily="34" charset="0"/>
              </a:defRPr>
            </a:lvl1pPr>
          </a:lstStyle>
          <a:p>
            <a:pPr>
              <a:defRPr/>
            </a:pPr>
            <a:endParaRPr lang="en-GB"/>
          </a:p>
        </p:txBody>
      </p:sp>
      <p:sp>
        <p:nvSpPr>
          <p:cNvPr id="250883" name="Rectangle 3"/>
          <p:cNvSpPr>
            <a:spLocks noGrp="1" noChangeArrowheads="1"/>
          </p:cNvSpPr>
          <p:nvPr>
            <p:ph type="dt" sz="quarter" idx="1"/>
          </p:nvPr>
        </p:nvSpPr>
        <p:spPr bwMode="auto">
          <a:xfrm>
            <a:off x="3816350" y="0"/>
            <a:ext cx="2917825" cy="493713"/>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t" anchorCtr="0" compatLnSpc="1">
            <a:prstTxWarp prst="textNoShape">
              <a:avLst/>
            </a:prstTxWarp>
          </a:bodyPr>
          <a:lstStyle>
            <a:lvl1pPr algn="r" defTabSz="942975" eaLnBrk="0" hangingPunct="0">
              <a:defRPr sz="1200">
                <a:solidFill>
                  <a:schemeClr val="tx1"/>
                </a:solidFill>
                <a:latin typeface="Times" pitchFamily="18" charset="0"/>
                <a:cs typeface="Arial" pitchFamily="34" charset="0"/>
              </a:defRPr>
            </a:lvl1pPr>
          </a:lstStyle>
          <a:p>
            <a:pPr>
              <a:defRPr/>
            </a:pPr>
            <a:endParaRPr lang="en-GB"/>
          </a:p>
        </p:txBody>
      </p:sp>
      <p:sp>
        <p:nvSpPr>
          <p:cNvPr id="250884" name="Rectangle 4"/>
          <p:cNvSpPr>
            <a:spLocks noGrp="1" noChangeArrowheads="1"/>
          </p:cNvSpPr>
          <p:nvPr>
            <p:ph type="ftr" sz="quarter" idx="2"/>
          </p:nvPr>
        </p:nvSpPr>
        <p:spPr bwMode="auto">
          <a:xfrm>
            <a:off x="0" y="9374188"/>
            <a:ext cx="2917825" cy="493712"/>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b" anchorCtr="0" compatLnSpc="1">
            <a:prstTxWarp prst="textNoShape">
              <a:avLst/>
            </a:prstTxWarp>
          </a:bodyPr>
          <a:lstStyle>
            <a:lvl1pPr defTabSz="942975" eaLnBrk="0" hangingPunct="0">
              <a:defRPr sz="1200">
                <a:solidFill>
                  <a:schemeClr val="tx1"/>
                </a:solidFill>
                <a:latin typeface="Times" pitchFamily="18" charset="0"/>
                <a:cs typeface="Arial" pitchFamily="34" charset="0"/>
              </a:defRPr>
            </a:lvl1pPr>
          </a:lstStyle>
          <a:p>
            <a:pPr>
              <a:defRPr/>
            </a:pPr>
            <a:endParaRPr lang="en-GB"/>
          </a:p>
        </p:txBody>
      </p:sp>
      <p:sp>
        <p:nvSpPr>
          <p:cNvPr id="250885" name="Rectangle 5"/>
          <p:cNvSpPr>
            <a:spLocks noGrp="1" noChangeArrowheads="1"/>
          </p:cNvSpPr>
          <p:nvPr>
            <p:ph type="sldNum" sz="quarter" idx="3"/>
          </p:nvPr>
        </p:nvSpPr>
        <p:spPr bwMode="auto">
          <a:xfrm>
            <a:off x="3816350" y="9374188"/>
            <a:ext cx="2917825" cy="493712"/>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b" anchorCtr="0" compatLnSpc="1">
            <a:prstTxWarp prst="textNoShape">
              <a:avLst/>
            </a:prstTxWarp>
          </a:bodyPr>
          <a:lstStyle>
            <a:lvl1pPr algn="r" defTabSz="942975" eaLnBrk="0" hangingPunct="0">
              <a:defRPr sz="1200">
                <a:solidFill>
                  <a:schemeClr val="tx1"/>
                </a:solidFill>
                <a:latin typeface="Times" pitchFamily="18" charset="0"/>
                <a:cs typeface="Arial" pitchFamily="34" charset="0"/>
              </a:defRPr>
            </a:lvl1pPr>
          </a:lstStyle>
          <a:p>
            <a:pPr>
              <a:defRPr/>
            </a:pPr>
            <a:fld id="{8544B213-7772-46A3-B2FB-7FDE32C94EA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17825" cy="493713"/>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t" anchorCtr="0" compatLnSpc="1">
            <a:prstTxWarp prst="textNoShape">
              <a:avLst/>
            </a:prstTxWarp>
          </a:bodyPr>
          <a:lstStyle>
            <a:lvl1pPr defTabSz="942975" eaLnBrk="0" hangingPunct="0">
              <a:defRPr sz="1200">
                <a:solidFill>
                  <a:schemeClr val="tx1"/>
                </a:solidFill>
                <a:latin typeface="Times" pitchFamily="18" charset="0"/>
                <a:cs typeface="Arial" pitchFamily="34" charset="0"/>
              </a:defRPr>
            </a:lvl1pPr>
          </a:lstStyle>
          <a:p>
            <a:pPr>
              <a:defRPr/>
            </a:pPr>
            <a:endParaRPr lang="en-GB"/>
          </a:p>
        </p:txBody>
      </p:sp>
      <p:sp>
        <p:nvSpPr>
          <p:cNvPr id="137219" name="Rectangle 3"/>
          <p:cNvSpPr>
            <a:spLocks noGrp="1" noChangeArrowheads="1"/>
          </p:cNvSpPr>
          <p:nvPr>
            <p:ph type="dt" idx="1"/>
          </p:nvPr>
        </p:nvSpPr>
        <p:spPr bwMode="auto">
          <a:xfrm>
            <a:off x="3816350" y="0"/>
            <a:ext cx="2917825" cy="493713"/>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t" anchorCtr="0" compatLnSpc="1">
            <a:prstTxWarp prst="textNoShape">
              <a:avLst/>
            </a:prstTxWarp>
          </a:bodyPr>
          <a:lstStyle>
            <a:lvl1pPr algn="r" defTabSz="942975" eaLnBrk="0" hangingPunct="0">
              <a:defRPr sz="1200">
                <a:solidFill>
                  <a:schemeClr val="tx1"/>
                </a:solidFill>
                <a:latin typeface="Times" pitchFamily="18" charset="0"/>
                <a:cs typeface="Arial" pitchFamily="34"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01700" y="739775"/>
            <a:ext cx="4935538" cy="3702050"/>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9374188"/>
            <a:ext cx="2917825" cy="493712"/>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b" anchorCtr="0" compatLnSpc="1">
            <a:prstTxWarp prst="textNoShape">
              <a:avLst/>
            </a:prstTxWarp>
          </a:bodyPr>
          <a:lstStyle>
            <a:lvl1pPr defTabSz="942975" eaLnBrk="0" hangingPunct="0">
              <a:defRPr sz="1200">
                <a:solidFill>
                  <a:schemeClr val="tx1"/>
                </a:solidFill>
                <a:latin typeface="Times" pitchFamily="18" charset="0"/>
                <a:cs typeface="Arial" pitchFamily="34" charset="0"/>
              </a:defRPr>
            </a:lvl1pPr>
          </a:lstStyle>
          <a:p>
            <a:pPr>
              <a:defRPr/>
            </a:pPr>
            <a:endParaRPr lang="en-GB"/>
          </a:p>
        </p:txBody>
      </p:sp>
      <p:sp>
        <p:nvSpPr>
          <p:cNvPr id="137223" name="Rectangle 7"/>
          <p:cNvSpPr>
            <a:spLocks noGrp="1" noChangeArrowheads="1"/>
          </p:cNvSpPr>
          <p:nvPr>
            <p:ph type="sldNum" sz="quarter" idx="5"/>
          </p:nvPr>
        </p:nvSpPr>
        <p:spPr bwMode="auto">
          <a:xfrm>
            <a:off x="3816350" y="9374188"/>
            <a:ext cx="2917825" cy="493712"/>
          </a:xfrm>
          <a:prstGeom prst="rect">
            <a:avLst/>
          </a:prstGeom>
          <a:noFill/>
          <a:ln>
            <a:noFill/>
          </a:ln>
          <a:effectLst/>
          <a:extLst>
            <a:ext uri="{909E8E84-426E-40dd-AFC4-6F175D3DCCD1}"/>
            <a:ext uri="{91240B29-F687-4f45-9708-019B960494DF}"/>
            <a:ext uri="{AF507438-7753-43e0-B8FC-AC1667EBCBE1}"/>
          </a:extLst>
        </p:spPr>
        <p:txBody>
          <a:bodyPr vert="horz" wrap="square" lIns="94348" tIns="47174" rIns="94348" bIns="47174" numCol="1" anchor="b" anchorCtr="0" compatLnSpc="1">
            <a:prstTxWarp prst="textNoShape">
              <a:avLst/>
            </a:prstTxWarp>
          </a:bodyPr>
          <a:lstStyle>
            <a:lvl1pPr algn="r" defTabSz="942975" eaLnBrk="0" hangingPunct="0">
              <a:defRPr sz="1200">
                <a:solidFill>
                  <a:schemeClr val="tx1"/>
                </a:solidFill>
                <a:latin typeface="Times" pitchFamily="18" charset="0"/>
                <a:cs typeface="Arial" pitchFamily="34" charset="0"/>
              </a:defRPr>
            </a:lvl1pPr>
          </a:lstStyle>
          <a:p>
            <a:pPr>
              <a:defRPr/>
            </a:pPr>
            <a:fld id="{782E309C-BB8F-47D0-B731-3D82D9A602A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A261E0A7-908B-4D9A-BA09-E2D1DE21BE57}" type="slidenum">
              <a:rPr lang="en-GB" smtClean="0">
                <a:cs typeface="Arial" charset="0"/>
              </a:rPr>
              <a:pPr/>
              <a:t>2</a:t>
            </a:fld>
            <a:endParaRPr lang="en-GB" smtClean="0">
              <a:cs typeface="Arial" charset="0"/>
            </a:endParaRPr>
          </a:p>
        </p:txBody>
      </p:sp>
      <p:sp>
        <p:nvSpPr>
          <p:cNvPr id="19458" name="Rectangle 2"/>
          <p:cNvSpPr>
            <a:spLocks noGrp="1" noRot="1" noChangeAspect="1" noChangeArrowheads="1" noTextEdit="1"/>
          </p:cNvSpPr>
          <p:nvPr>
            <p:ph type="sldImg"/>
          </p:nvPr>
        </p:nvSpPr>
        <p:spPr>
          <a:xfrm>
            <a:off x="919163" y="747713"/>
            <a:ext cx="4922837" cy="3692525"/>
          </a:xfrm>
          <a:ln/>
        </p:spPr>
      </p:sp>
      <p:sp>
        <p:nvSpPr>
          <p:cNvPr id="19459" name="Rectangle 3"/>
          <p:cNvSpPr>
            <a:spLocks noGrp="1" noChangeArrowheads="1"/>
          </p:cNvSpPr>
          <p:nvPr>
            <p:ph type="body" idx="1"/>
          </p:nvPr>
        </p:nvSpPr>
        <p:spPr>
          <a:xfrm>
            <a:off x="198438" y="4672013"/>
            <a:ext cx="6297612" cy="4448175"/>
          </a:xfrm>
          <a:noFill/>
        </p:spPr>
        <p:txBody>
          <a:bodyPr lIns="90453" tIns="45226" rIns="90453" bIns="45226"/>
          <a:lstStyle/>
          <a:p>
            <a:pPr eaLnBrk="1" hangingPunct="1"/>
            <a:r>
              <a:rPr lang="en-GB" altLang="ja-JP" smtClean="0">
                <a:cs typeface="ＭＳ Ｐゴシック"/>
              </a:rPr>
              <a:t>Today, we</a:t>
            </a:r>
            <a:r>
              <a:rPr lang="en-GB" altLang="ja-JP" smtClean="0">
                <a:latin typeface="Arial" charset="0"/>
                <a:cs typeface="ＭＳ Ｐゴシック"/>
              </a:rPr>
              <a:t>’</a:t>
            </a:r>
            <a:r>
              <a:rPr lang="en-GB" altLang="ja-JP" smtClean="0">
                <a:cs typeface="ＭＳ Ｐゴシック"/>
              </a:rPr>
              <a:t>re one of the world</a:t>
            </a:r>
            <a:r>
              <a:rPr lang="en-GB" altLang="ja-JP" smtClean="0">
                <a:latin typeface="Arial" charset="0"/>
                <a:cs typeface="ＭＳ Ｐゴシック"/>
              </a:rPr>
              <a:t>’</a:t>
            </a:r>
            <a:r>
              <a:rPr lang="en-GB" altLang="ja-JP" smtClean="0">
                <a:cs typeface="ＭＳ Ｐゴシック"/>
              </a:rPr>
              <a:t>s top three inkjet printer manufacturers and a leader in inkjets for both business and home.</a:t>
            </a:r>
          </a:p>
          <a:p>
            <a:pPr eaLnBrk="1" hangingPunct="1"/>
            <a:r>
              <a:rPr lang="en-GB" altLang="ja-JP" smtClean="0">
                <a:cs typeface="ＭＳ Ｐゴシック"/>
              </a:rPr>
              <a:t>We employ over 70,000 people in 106 companies around the world.</a:t>
            </a:r>
          </a:p>
          <a:p>
            <a:pPr eaLnBrk="1" hangingPunct="1"/>
            <a:r>
              <a:rPr lang="en-GB" altLang="ja-JP" smtClean="0">
                <a:cs typeface="ＭＳ Ｐゴシック"/>
              </a:rPr>
              <a:t>Our annual turnover was in excess of 11 billion dollars last year.</a:t>
            </a:r>
          </a:p>
          <a:p>
            <a:pPr eaLnBrk="1" hangingPunct="1"/>
            <a:r>
              <a:rPr lang="en-GB" altLang="ja-JP" smtClean="0">
                <a:cs typeface="ＭＳ Ｐゴシック"/>
              </a:rPr>
              <a:t>And every year, we spend over 6% of turnover investing in the future.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AA4938C4-44FF-438B-9B80-F9558571D693}" type="slidenum">
              <a:rPr lang="en-GB" smtClean="0">
                <a:cs typeface="Arial" charset="0"/>
              </a:rPr>
              <a:pPr/>
              <a:t>3</a:t>
            </a:fld>
            <a:endParaRPr lang="en-GB" smtClean="0">
              <a:cs typeface="Arial" charset="0"/>
            </a:endParaRPr>
          </a:p>
        </p:txBody>
      </p:sp>
      <p:sp>
        <p:nvSpPr>
          <p:cNvPr id="21506" name="Rectangle 7"/>
          <p:cNvSpPr txBox="1">
            <a:spLocks noGrp="1" noChangeArrowheads="1"/>
          </p:cNvSpPr>
          <p:nvPr/>
        </p:nvSpPr>
        <p:spPr bwMode="auto">
          <a:xfrm>
            <a:off x="3816350" y="9374188"/>
            <a:ext cx="2917825" cy="493712"/>
          </a:xfrm>
          <a:prstGeom prst="rect">
            <a:avLst/>
          </a:prstGeom>
          <a:noFill/>
          <a:ln w="9525">
            <a:noFill/>
            <a:miter lim="800000"/>
            <a:headEnd/>
            <a:tailEnd/>
          </a:ln>
        </p:spPr>
        <p:txBody>
          <a:bodyPr lIns="91458" tIns="45729" rIns="91458" bIns="45729" anchor="b"/>
          <a:lstStyle/>
          <a:p>
            <a:pPr algn="r"/>
            <a:fld id="{E4E7CF5E-C89C-4B15-8DA2-D0D8982A1916}" type="slidenum">
              <a:rPr kumimoji="1" lang="en-US" altLang="ja-JP" sz="1200">
                <a:solidFill>
                  <a:schemeClr val="tx1"/>
                </a:solidFill>
                <a:latin typeface="Calibri" pitchFamily="34" charset="0"/>
                <a:cs typeface="ＭＳ Ｐゴシック"/>
              </a:rPr>
              <a:pPr algn="r"/>
              <a:t>3</a:t>
            </a:fld>
            <a:endParaRPr kumimoji="1" lang="en-US" altLang="ja-JP" sz="1200">
              <a:solidFill>
                <a:schemeClr val="tx1"/>
              </a:solidFill>
              <a:latin typeface="Calibri" pitchFamily="34" charset="0"/>
              <a:cs typeface="ＭＳ Ｐゴシック"/>
            </a:endParaRPr>
          </a:p>
        </p:txBody>
      </p:sp>
      <p:sp>
        <p:nvSpPr>
          <p:cNvPr id="21507" name="スライド イメージ プレースホルダ 1"/>
          <p:cNvSpPr>
            <a:spLocks noGrp="1" noRot="1" noChangeAspect="1" noTextEdit="1"/>
          </p:cNvSpPr>
          <p:nvPr>
            <p:ph type="sldImg"/>
          </p:nvPr>
        </p:nvSpPr>
        <p:spPr>
          <a:xfrm>
            <a:off x="900113" y="739775"/>
            <a:ext cx="4935537" cy="3702050"/>
          </a:xfrm>
          <a:ln/>
        </p:spPr>
      </p:sp>
      <p:sp>
        <p:nvSpPr>
          <p:cNvPr id="21508" name="ノート プレースホルダ 2"/>
          <p:cNvSpPr>
            <a:spLocks noGrp="1"/>
          </p:cNvSpPr>
          <p:nvPr>
            <p:ph type="body" idx="1"/>
          </p:nvPr>
        </p:nvSpPr>
        <p:spPr>
          <a:xfrm>
            <a:off x="776288" y="4719638"/>
            <a:ext cx="5257800" cy="4440237"/>
          </a:xfrm>
          <a:noFill/>
        </p:spPr>
        <p:txBody>
          <a:bodyPr lIns="92227" tIns="46114" rIns="92227" bIns="46114"/>
          <a:lstStyle/>
          <a:p>
            <a:pPr marL="180975" indent="-180975" eaLnBrk="1" hangingPunct="1"/>
            <a:r>
              <a:rPr lang="en-GB" altLang="en-US" smtClean="0"/>
              <a:t>Speaking of fashion, it has been fashionable recently to say that the printer market is mature and there is no more room for growth. It won’t surprise you to learn that I think the opposite is true. On the contrary, my colleagues and I see enormous opportunities ahead for digital printing.</a:t>
            </a:r>
          </a:p>
          <a:p>
            <a:pPr marL="180975" indent="-180975" eaLnBrk="1" hangingPunct="1"/>
            <a:r>
              <a:rPr lang="en-GB" altLang="en-US" smtClean="0"/>
              <a:t>Moving forward, we will launch a full-fledged expansion into the commercial and industrial sector based on a solid line-up of digital printer solutions for a range of applications, from signboards, posters and labels, to film for packaging and plastic bottles. </a:t>
            </a:r>
          </a:p>
          <a:p>
            <a:pPr marL="180975" indent="-180975" eaLnBrk="1" hangingPunct="1"/>
            <a:r>
              <a:rPr lang="en-US" altLang="en-US" smtClean="0"/>
              <a:t>SPIEGARE COMUNCAZIONE DIGITALE CON QUARZI E SENSORI</a:t>
            </a:r>
            <a:endParaRPr lang="en-US" altLang="ja-JP" smtClean="0">
              <a:cs typeface="ＭＳ Ｐゴシック"/>
            </a:endParaRPr>
          </a:p>
          <a:p>
            <a:pPr marL="180975" indent="-180975" eaLnBrk="1" hangingPunct="1"/>
            <a:endParaRPr lang="en-US" altLang="ja-JP" smtClean="0">
              <a:cs typeface="ＭＳ Ｐゴシック"/>
            </a:endParaRPr>
          </a:p>
        </p:txBody>
      </p:sp>
      <p:sp>
        <p:nvSpPr>
          <p:cNvPr id="21509" name="スライド番号プレースホルダ 3"/>
          <p:cNvSpPr txBox="1">
            <a:spLocks noGrp="1"/>
          </p:cNvSpPr>
          <p:nvPr/>
        </p:nvSpPr>
        <p:spPr bwMode="auto">
          <a:xfrm>
            <a:off x="3817938" y="9375775"/>
            <a:ext cx="2917825" cy="493713"/>
          </a:xfrm>
          <a:prstGeom prst="rect">
            <a:avLst/>
          </a:prstGeom>
          <a:noFill/>
          <a:ln w="9525">
            <a:noFill/>
            <a:miter lim="800000"/>
            <a:headEnd/>
            <a:tailEnd/>
          </a:ln>
        </p:spPr>
        <p:txBody>
          <a:bodyPr lIns="92165" tIns="46081" rIns="92165" bIns="46081" anchor="b"/>
          <a:lstStyle/>
          <a:p>
            <a:pPr algn="r" defTabSz="922338"/>
            <a:fld id="{61272F38-8B72-47E6-ADE0-10B3132942B1}" type="slidenum">
              <a:rPr kumimoji="1" lang="en-US" altLang="ja-JP" sz="1200">
                <a:solidFill>
                  <a:schemeClr val="tx1"/>
                </a:solidFill>
                <a:latin typeface="Times New Roman" pitchFamily="18" charset="0"/>
                <a:cs typeface="ＭＳ Ｐゴシック"/>
              </a:rPr>
              <a:pPr algn="r" defTabSz="922338"/>
              <a:t>3</a:t>
            </a:fld>
            <a:endParaRPr kumimoji="1" lang="en-US" altLang="ja-JP" sz="1200">
              <a:solidFill>
                <a:schemeClr val="tx1"/>
              </a:solidFill>
              <a:latin typeface="Times New Roman" pitchFamily="18" charset="0"/>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AE1CF08E-C156-481C-928E-E78BC1C42F61}" type="slidenum">
              <a:rPr lang="en-GB" smtClean="0">
                <a:cs typeface="Arial" charset="0"/>
              </a:rPr>
              <a:pPr/>
              <a:t>4</a:t>
            </a:fld>
            <a:endParaRPr lang="en-GB" smtClean="0">
              <a:cs typeface="Arial" charset="0"/>
            </a:endParaRPr>
          </a:p>
        </p:txBody>
      </p:sp>
      <p:sp>
        <p:nvSpPr>
          <p:cNvPr id="23554" name="Rectangle 7"/>
          <p:cNvSpPr txBox="1">
            <a:spLocks noGrp="1" noChangeArrowheads="1"/>
          </p:cNvSpPr>
          <p:nvPr/>
        </p:nvSpPr>
        <p:spPr bwMode="auto">
          <a:xfrm>
            <a:off x="3816350" y="9374188"/>
            <a:ext cx="2917825" cy="493712"/>
          </a:xfrm>
          <a:prstGeom prst="rect">
            <a:avLst/>
          </a:prstGeom>
          <a:noFill/>
          <a:ln w="9525">
            <a:noFill/>
            <a:miter lim="800000"/>
            <a:headEnd/>
            <a:tailEnd/>
          </a:ln>
        </p:spPr>
        <p:txBody>
          <a:bodyPr lIns="94877" tIns="47438" rIns="94877" bIns="47438" anchor="b"/>
          <a:lstStyle/>
          <a:p>
            <a:pPr algn="r" defTabSz="949325"/>
            <a:fld id="{06E89F44-257A-4153-88BA-72F51C422299}" type="slidenum">
              <a:rPr lang="en-US" sz="1300">
                <a:solidFill>
                  <a:schemeClr val="tx1"/>
                </a:solidFill>
                <a:latin typeface="Arial" charset="0"/>
              </a:rPr>
              <a:pPr algn="r" defTabSz="949325"/>
              <a:t>4</a:t>
            </a:fld>
            <a:endParaRPr lang="en-US" sz="1300">
              <a:solidFill>
                <a:schemeClr val="tx1"/>
              </a:solidFill>
              <a:latin typeface="Arial" charset="0"/>
            </a:endParaRPr>
          </a:p>
        </p:txBody>
      </p:sp>
      <p:sp>
        <p:nvSpPr>
          <p:cNvPr id="23555" name="Rectangle 2"/>
          <p:cNvSpPr>
            <a:spLocks noGrp="1" noRot="1" noChangeAspect="1" noChangeArrowheads="1" noTextEdit="1"/>
          </p:cNvSpPr>
          <p:nvPr>
            <p:ph type="sldImg"/>
          </p:nvPr>
        </p:nvSpPr>
        <p:spPr>
          <a:xfrm>
            <a:off x="901700" y="739775"/>
            <a:ext cx="4933950" cy="3700463"/>
          </a:xfrm>
          <a:ln/>
        </p:spPr>
      </p:sp>
      <p:sp>
        <p:nvSpPr>
          <p:cNvPr id="23556" name="Rectangle 3"/>
          <p:cNvSpPr>
            <a:spLocks noGrp="1" noChangeArrowheads="1"/>
          </p:cNvSpPr>
          <p:nvPr>
            <p:ph type="body" idx="1"/>
          </p:nvPr>
        </p:nvSpPr>
        <p:spPr>
          <a:noFill/>
        </p:spPr>
        <p:txBody>
          <a:bodyPr lIns="94877" tIns="47438" rIns="94877" bIns="47438"/>
          <a:lstStyle/>
          <a:p>
            <a:pPr eaLnBrk="1" hangingPunct="1"/>
            <a:r>
              <a:rPr lang="en-GB" smtClean="0"/>
              <a:t>And we are proud to be market leaders many times over.</a:t>
            </a:r>
          </a:p>
          <a:p>
            <a:pPr eaLnBrk="1" hangingPunct="1">
              <a:buFontTx/>
              <a:buChar char="•"/>
            </a:pPr>
            <a:r>
              <a:rPr lang="en-GB" smtClean="0"/>
              <a:t>Since 2001, we have been the world’s number one projector manufacturer. </a:t>
            </a:r>
            <a:r>
              <a:rPr lang="en-US" altLang="ja-JP" sz="1000" smtClean="0">
                <a:cs typeface="ＭＳ Ｐゴシック"/>
              </a:rPr>
              <a:t>Epson is the clear leader with market share of 20% - almost 3 times our nearest competitor.</a:t>
            </a:r>
          </a:p>
          <a:p>
            <a:pPr eaLnBrk="1" hangingPunct="1">
              <a:buFontTx/>
              <a:buChar char="•"/>
            </a:pPr>
            <a:r>
              <a:rPr lang="en-US" altLang="ja-JP" sz="1000" smtClean="0">
                <a:cs typeface="ＭＳ Ｐゴシック"/>
              </a:rPr>
              <a:t>We also are number 1, with a huge 65% market share, in large format graphics printers. Epson continues to shine in the A3 photo printer market too, with 50% market share.</a:t>
            </a:r>
          </a:p>
          <a:p>
            <a:pPr eaLnBrk="1" hangingPunct="1">
              <a:buFontTx/>
              <a:buChar char="-"/>
            </a:pPr>
            <a:r>
              <a:rPr lang="en-GB" smtClean="0"/>
              <a:t>Alongside this, the European business market is huge and, currently, we are market leaders for A3 business scanners.</a:t>
            </a:r>
          </a:p>
          <a:p>
            <a:pPr eaLnBrk="1" hangingPunct="1">
              <a:buFontTx/>
              <a:buChar char="•"/>
            </a:pPr>
            <a:r>
              <a:rPr lang="en-US" altLang="ja-JP" sz="1000" smtClean="0">
                <a:cs typeface="ＭＳ Ｐゴシック"/>
              </a:rPr>
              <a:t>Also, for more than 30 years, Epson has been the global leader in dot matrix and in POS printers, maintaining a commanding lead.  Did you know 50% of all receipts globally are printed on Epson technology?</a:t>
            </a:r>
          </a:p>
          <a:p>
            <a:pPr eaLnBrk="1" hangingPunct="1">
              <a:buFontTx/>
              <a:buChar char="-"/>
            </a:pPr>
            <a:r>
              <a:rPr lang="en-GB" smtClean="0"/>
              <a:t>Finally, today we are number two, for business inkjets and m</a:t>
            </a:r>
            <a:r>
              <a:rPr lang="en-US" altLang="ja-JP" sz="1000" smtClean="0">
                <a:cs typeface="ＭＳ Ｐゴシック"/>
              </a:rPr>
              <a:t>ulti-function devices - and our market share here is growing.</a:t>
            </a:r>
          </a:p>
          <a:p>
            <a:pPr eaLnBrk="1" hangingPunct="1"/>
            <a:r>
              <a:rPr lang="en-GB" altLang="ja-JP" sz="1000" smtClean="0">
                <a:cs typeface="ＭＳ Ｐゴシック"/>
              </a:rPr>
              <a:t>We haven</a:t>
            </a:r>
            <a:r>
              <a:rPr lang="en-GB" altLang="ja-JP" sz="1000" smtClean="0">
                <a:latin typeface="Arial" charset="0"/>
                <a:cs typeface="ＭＳ Ｐゴシック"/>
              </a:rPr>
              <a:t>’</a:t>
            </a:r>
            <a:r>
              <a:rPr lang="en-GB" altLang="ja-JP" sz="1000" smtClean="0">
                <a:cs typeface="ＭＳ Ｐゴシック"/>
              </a:rPr>
              <a:t>t achieved these positions without a lot of consideration into what the market wants, both now and in the future. And at Epson we believe that we can</a:t>
            </a:r>
            <a:r>
              <a:rPr lang="en-GB" altLang="ja-JP" sz="1000" smtClean="0">
                <a:latin typeface="Arial" charset="0"/>
                <a:cs typeface="ＭＳ Ｐゴシック"/>
              </a:rPr>
              <a:t>’</a:t>
            </a:r>
            <a:r>
              <a:rPr lang="en-GB" altLang="ja-JP" sz="1000" smtClean="0">
                <a:cs typeface="ＭＳ Ｐゴシック"/>
              </a:rPr>
              <a:t>t plan for a successful future without a strong commitment to the environment.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41846908-94DF-4B81-AA76-4601B980EE26}" type="slidenum">
              <a:rPr lang="en-GB" smtClean="0">
                <a:cs typeface="Arial" charset="0"/>
              </a:rPr>
              <a:pPr/>
              <a:t>5</a:t>
            </a:fld>
            <a:endParaRPr lang="en-GB" smtClean="0">
              <a:cs typeface="Arial" charset="0"/>
            </a:endParaRPr>
          </a:p>
        </p:txBody>
      </p:sp>
      <p:sp>
        <p:nvSpPr>
          <p:cNvPr id="25602" name="Rectangle 2"/>
          <p:cNvSpPr>
            <a:spLocks noGrp="1" noRot="1" noChangeAspect="1" noChangeArrowheads="1" noTextEdit="1"/>
          </p:cNvSpPr>
          <p:nvPr>
            <p:ph type="sldImg"/>
          </p:nvPr>
        </p:nvSpPr>
        <p:spPr>
          <a:xfrm>
            <a:off x="900113" y="739775"/>
            <a:ext cx="4933950" cy="3700463"/>
          </a:xfrm>
          <a:ln/>
        </p:spPr>
      </p:sp>
      <p:sp>
        <p:nvSpPr>
          <p:cNvPr id="25603" name="Rectangle 3"/>
          <p:cNvSpPr>
            <a:spLocks noGrp="1" noChangeArrowheads="1"/>
          </p:cNvSpPr>
          <p:nvPr>
            <p:ph type="body" idx="1"/>
          </p:nvPr>
        </p:nvSpPr>
        <p:spPr>
          <a:noFill/>
        </p:spPr>
        <p:txBody>
          <a:bodyPr/>
          <a:lstStyle/>
          <a:p>
            <a:pPr eaLnBrk="1" hangingPunct="1"/>
            <a:r>
              <a:rPr lang="en-GB" smtClean="0"/>
              <a:t>And our products regularly win awards for design. Only last year, we won no less than three TIPA awards.</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F1EEB2A5-7812-4C3F-B584-F8945CA3D447}" type="slidenum">
              <a:rPr lang="en-GB" smtClean="0">
                <a:cs typeface="Arial" charset="0"/>
              </a:rPr>
              <a:pPr/>
              <a:t>6</a:t>
            </a:fld>
            <a:endParaRPr lang="en-GB" smtClean="0">
              <a:cs typeface="Arial" charset="0"/>
            </a:endParaRPr>
          </a:p>
        </p:txBody>
      </p:sp>
      <p:sp>
        <p:nvSpPr>
          <p:cNvPr id="27650" name="Rectangle 2"/>
          <p:cNvSpPr>
            <a:spLocks noGrp="1" noRot="1" noChangeAspect="1" noChangeArrowheads="1" noTextEdit="1"/>
          </p:cNvSpPr>
          <p:nvPr>
            <p:ph type="sldImg"/>
          </p:nvPr>
        </p:nvSpPr>
        <p:spPr>
          <a:xfrm>
            <a:off x="901700" y="739775"/>
            <a:ext cx="4933950" cy="3702050"/>
          </a:xfrm>
          <a:ln/>
        </p:spPr>
      </p:sp>
      <p:sp>
        <p:nvSpPr>
          <p:cNvPr id="27651" name="Rectangle 3"/>
          <p:cNvSpPr>
            <a:spLocks noGrp="1" noChangeArrowheads="1"/>
          </p:cNvSpPr>
          <p:nvPr>
            <p:ph type="body" idx="1"/>
          </p:nvPr>
        </p:nvSpPr>
        <p:spPr>
          <a:xfrm>
            <a:off x="898525" y="4687888"/>
            <a:ext cx="4938713" cy="4441825"/>
          </a:xfrm>
          <a:noFill/>
        </p:spPr>
        <p:txBody>
          <a:bodyPr/>
          <a:lstStyle/>
          <a:p>
            <a:pPr eaLnBrk="1" hangingPunct="1"/>
            <a:r>
              <a:rPr lang="en-US" altLang="ja-JP" sz="1400" smtClean="0">
                <a:solidFill>
                  <a:schemeClr val="accent2"/>
                </a:solidFill>
                <a:latin typeface="Arial" charset="0"/>
                <a:ea typeface="平成明朝"/>
                <a:cs typeface="平成明朝"/>
              </a:rPr>
              <a:t>In order to achieve a high quality printing, ink jet head need to match with following criteria.</a:t>
            </a:r>
          </a:p>
          <a:p>
            <a:pPr eaLnBrk="1" hangingPunct="1"/>
            <a:r>
              <a:rPr lang="en-US" altLang="ja-JP" sz="1400" smtClean="0">
                <a:solidFill>
                  <a:schemeClr val="accent2"/>
                </a:solidFill>
                <a:latin typeface="Arial" charset="0"/>
                <a:ea typeface="平成明朝"/>
                <a:cs typeface="平成明朝"/>
              </a:rPr>
              <a:t>- smallest droplet size</a:t>
            </a:r>
          </a:p>
          <a:p>
            <a:pPr eaLnBrk="1" hangingPunct="1"/>
            <a:r>
              <a:rPr lang="en-US" altLang="ja-JP" sz="1400" smtClean="0">
                <a:solidFill>
                  <a:schemeClr val="accent2"/>
                </a:solidFill>
                <a:latin typeface="Arial" charset="0"/>
                <a:ea typeface="平成明朝"/>
                <a:cs typeface="平成明朝"/>
              </a:rPr>
              <a:t>- accurate ejection </a:t>
            </a:r>
          </a:p>
          <a:p>
            <a:pPr eaLnBrk="1" hangingPunct="1"/>
            <a:r>
              <a:rPr lang="en-US" altLang="ja-JP" sz="1400" smtClean="0">
                <a:solidFill>
                  <a:schemeClr val="accent2"/>
                </a:solidFill>
                <a:latin typeface="Arial" charset="0"/>
                <a:ea typeface="平成明朝"/>
                <a:cs typeface="平成明朝"/>
              </a:rPr>
              <a:t>- uniform droplet size</a:t>
            </a:r>
          </a:p>
          <a:p>
            <a:pPr eaLnBrk="1" hangingPunct="1"/>
            <a:r>
              <a:rPr lang="en-US" altLang="ja-JP" sz="1400" smtClean="0">
                <a:solidFill>
                  <a:schemeClr val="accent2"/>
                </a:solidFill>
                <a:latin typeface="Arial" charset="0"/>
                <a:ea typeface="平成明朝"/>
                <a:cs typeface="平成明朝"/>
              </a:rPr>
              <a:t>- high reputation cycle</a:t>
            </a:r>
          </a:p>
          <a:p>
            <a:pPr eaLnBrk="1" hangingPunct="1"/>
            <a:r>
              <a:rPr lang="en-US" altLang="ja-JP" sz="1400" smtClean="0">
                <a:solidFill>
                  <a:schemeClr val="accent2"/>
                </a:solidFill>
                <a:latin typeface="Arial" charset="0"/>
                <a:ea typeface="平成明朝"/>
                <a:cs typeface="平成明朝"/>
              </a:rPr>
              <a:t>- no missing fire</a:t>
            </a:r>
          </a:p>
          <a:p>
            <a:pPr eaLnBrk="1" hangingPunct="1"/>
            <a:endParaRPr lang="en-US" altLang="ja-JP" sz="1400" smtClean="0">
              <a:solidFill>
                <a:schemeClr val="accent2"/>
              </a:solidFill>
              <a:ea typeface="平成明朝"/>
              <a:cs typeface="平成明朝"/>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Epson_logo_white,_eps_file copy"/>
          <p:cNvPicPr>
            <a:picLocks noChangeAspect="1" noChangeArrowheads="1"/>
          </p:cNvPicPr>
          <p:nvPr/>
        </p:nvPicPr>
        <p:blipFill>
          <a:blip r:embed="rId3"/>
          <a:srcRect/>
          <a:stretch>
            <a:fillRect/>
          </a:stretch>
        </p:blipFill>
        <p:spPr bwMode="auto">
          <a:xfrm>
            <a:off x="7539038" y="6132513"/>
            <a:ext cx="1338262" cy="431800"/>
          </a:xfrm>
          <a:prstGeom prst="rect">
            <a:avLst/>
          </a:prstGeom>
          <a:noFill/>
          <a:ln w="9525">
            <a:noFill/>
            <a:miter lim="800000"/>
            <a:headEnd/>
            <a:tailEnd/>
          </a:ln>
        </p:spPr>
      </p:pic>
      <p:pic>
        <p:nvPicPr>
          <p:cNvPr id="5" name="Picture 18" descr="LOGO GrafukNet10 02.jpg"/>
          <p:cNvPicPr>
            <a:picLocks noChangeAspect="1"/>
          </p:cNvPicPr>
          <p:nvPr userDrawn="1"/>
        </p:nvPicPr>
        <p:blipFill>
          <a:blip r:embed="rId4">
            <a:clrChange>
              <a:clrFrom>
                <a:srgbClr val="FFFFFF"/>
              </a:clrFrom>
              <a:clrTo>
                <a:srgbClr val="FFFFFF">
                  <a:alpha val="0"/>
                </a:srgbClr>
              </a:clrTo>
            </a:clrChange>
          </a:blip>
          <a:srcRect/>
          <a:stretch>
            <a:fillRect/>
          </a:stretch>
        </p:blipFill>
        <p:spPr bwMode="auto">
          <a:xfrm>
            <a:off x="309563" y="6021388"/>
            <a:ext cx="3614737" cy="768350"/>
          </a:xfrm>
          <a:prstGeom prst="rect">
            <a:avLst/>
          </a:prstGeom>
          <a:noFill/>
          <a:ln w="9525">
            <a:noFill/>
            <a:miter lim="800000"/>
            <a:headEnd/>
            <a:tailEnd/>
          </a:ln>
        </p:spPr>
      </p:pic>
      <p:sp>
        <p:nvSpPr>
          <p:cNvPr id="1842178" name="Rectangle 2"/>
          <p:cNvSpPr>
            <a:spLocks noGrp="1" noChangeArrowheads="1"/>
          </p:cNvSpPr>
          <p:nvPr>
            <p:ph type="ctrTitle"/>
          </p:nvPr>
        </p:nvSpPr>
        <p:spPr>
          <a:xfrm>
            <a:off x="349250" y="1087438"/>
            <a:ext cx="7772400" cy="1470025"/>
          </a:xfrm>
        </p:spPr>
        <p:txBody>
          <a:bodyPr anchor="b"/>
          <a:lstStyle>
            <a:lvl1pPr>
              <a:defRPr sz="3000"/>
            </a:lvl1p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smtClean="0"/>
          </a:p>
        </p:txBody>
      </p:sp>
      <p:sp>
        <p:nvSpPr>
          <p:cNvPr id="1842179" name="Rectangle 3"/>
          <p:cNvSpPr>
            <a:spLocks noGrp="1" noChangeArrowheads="1"/>
          </p:cNvSpPr>
          <p:nvPr>
            <p:ph type="subTitle" idx="1"/>
          </p:nvPr>
        </p:nvSpPr>
        <p:spPr>
          <a:xfrm>
            <a:off x="349250" y="2693988"/>
            <a:ext cx="7802563" cy="1752600"/>
          </a:xfrm>
        </p:spPr>
        <p:txBody>
          <a:bodyPr/>
          <a:lstStyle>
            <a:lvl1pPr marL="0" indent="0">
              <a:defRPr sz="2000"/>
            </a:lvl1p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sottotitolo</a:t>
            </a:r>
            <a:r>
              <a:rPr lang="en-US" noProof="0" dirty="0" smtClean="0"/>
              <a:t> </a:t>
            </a:r>
            <a:r>
              <a:rPr lang="en-US" noProof="0" dirty="0" err="1" smtClean="0"/>
              <a:t>dello</a:t>
            </a:r>
            <a:r>
              <a:rPr lang="en-US" noProof="0" dirty="0" smtClean="0"/>
              <a:t> schema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427038"/>
            <a:ext cx="2105025" cy="56991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361950" y="427038"/>
            <a:ext cx="6167438"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427038"/>
            <a:ext cx="8424863" cy="588962"/>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361950" y="1481138"/>
            <a:ext cx="4135438" cy="4645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9788" y="1481138"/>
            <a:ext cx="4137025"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649788" y="3879850"/>
            <a:ext cx="4137025" cy="2246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1950" y="427038"/>
            <a:ext cx="8424863" cy="588962"/>
          </a:xfrm>
        </p:spPr>
        <p:txBody>
          <a:bodyPr/>
          <a:lstStyle/>
          <a:p>
            <a:r>
              <a:rPr lang="en-US" smtClean="0"/>
              <a:t>Click to edit Master title style</a:t>
            </a:r>
            <a:endParaRPr lang="hr-HR"/>
          </a:p>
        </p:txBody>
      </p:sp>
      <p:sp>
        <p:nvSpPr>
          <p:cNvPr id="3" name="Table Placeholder 2"/>
          <p:cNvSpPr>
            <a:spLocks noGrp="1"/>
          </p:cNvSpPr>
          <p:nvPr>
            <p:ph type="tbl" idx="1"/>
          </p:nvPr>
        </p:nvSpPr>
        <p:spPr>
          <a:xfrm>
            <a:off x="361950" y="1481138"/>
            <a:ext cx="8424863" cy="4645025"/>
          </a:xfrm>
        </p:spPr>
        <p:txBody>
          <a:bodyPr/>
          <a:lstStyle/>
          <a:p>
            <a:pPr lvl="0"/>
            <a:endParaRPr lang="hr-HR"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361950" y="1481138"/>
            <a:ext cx="4135438"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9788" y="1481138"/>
            <a:ext cx="4137025"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lstStyle>
            <a:lvl1pPr>
              <a:defRPr/>
            </a:lvl1pPr>
          </a:lstStyle>
          <a:p>
            <a:r>
              <a:rPr lang="en-US" dirty="0" smtClean="0"/>
              <a:t>Click to edit Master title style</a:t>
            </a:r>
            <a:endParaRPr lang="hr-H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950" y="427038"/>
            <a:ext cx="8424863" cy="588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Fare clic per modificare lo stile del titolo</a:t>
            </a:r>
          </a:p>
        </p:txBody>
      </p:sp>
      <p:sp>
        <p:nvSpPr>
          <p:cNvPr id="1027" name="Rectangle 3"/>
          <p:cNvSpPr>
            <a:spLocks noGrp="1" noChangeArrowheads="1"/>
          </p:cNvSpPr>
          <p:nvPr>
            <p:ph type="body" idx="1"/>
          </p:nvPr>
        </p:nvSpPr>
        <p:spPr bwMode="auto">
          <a:xfrm>
            <a:off x="361950" y="1481138"/>
            <a:ext cx="8424863" cy="4645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841156" name="Line 4"/>
          <p:cNvSpPr>
            <a:spLocks noChangeShapeType="1"/>
          </p:cNvSpPr>
          <p:nvPr/>
        </p:nvSpPr>
        <p:spPr bwMode="auto">
          <a:xfrm>
            <a:off x="361950" y="365125"/>
            <a:ext cx="8424863" cy="0"/>
          </a:xfrm>
          <a:prstGeom prst="line">
            <a:avLst/>
          </a:prstGeom>
          <a:noFill/>
          <a:ln w="25400">
            <a:solidFill>
              <a:srgbClr val="0099FF"/>
            </a:solidFill>
            <a:round/>
            <a:headEnd/>
            <a:tailEnd/>
          </a:ln>
          <a:effectLst/>
          <a:extLst>
            <a:ext uri="{909E8E84-426E-40dd-AFC4-6F175D3DCCD1}"/>
            <a:ext uri="{AF507438-7753-43e0-B8FC-AC1667EBCBE1}"/>
          </a:extLst>
        </p:spPr>
        <p:txBody>
          <a:bodyPr/>
          <a:lstStyle/>
          <a:p>
            <a:pPr eaLnBrk="0" hangingPunct="0">
              <a:defRPr/>
            </a:pPr>
            <a:endParaRPr lang="hr-HR">
              <a:latin typeface="HelveticaNeue LT 55 Roman" pitchFamily="2" charset="0"/>
              <a:cs typeface="Arial" pitchFamily="34" charset="0"/>
            </a:endParaRPr>
          </a:p>
        </p:txBody>
      </p:sp>
      <p:sp>
        <p:nvSpPr>
          <p:cNvPr id="1841157" name="Line 5"/>
          <p:cNvSpPr>
            <a:spLocks noChangeShapeType="1"/>
          </p:cNvSpPr>
          <p:nvPr/>
        </p:nvSpPr>
        <p:spPr bwMode="auto">
          <a:xfrm>
            <a:off x="361950" y="1096963"/>
            <a:ext cx="8424863" cy="0"/>
          </a:xfrm>
          <a:prstGeom prst="line">
            <a:avLst/>
          </a:prstGeom>
          <a:noFill/>
          <a:ln w="25400">
            <a:solidFill>
              <a:srgbClr val="0099FF"/>
            </a:solidFill>
            <a:round/>
            <a:headEnd/>
            <a:tailEnd/>
          </a:ln>
          <a:effectLst/>
          <a:extLst>
            <a:ext uri="{909E8E84-426E-40dd-AFC4-6F175D3DCCD1}"/>
            <a:ext uri="{AF507438-7753-43e0-B8FC-AC1667EBCBE1}"/>
          </a:extLst>
        </p:spPr>
        <p:txBody>
          <a:bodyPr/>
          <a:lstStyle/>
          <a:p>
            <a:pPr eaLnBrk="0" hangingPunct="0">
              <a:defRPr/>
            </a:pPr>
            <a:endParaRPr lang="hr-HR">
              <a:latin typeface="HelveticaNeue LT 55 Roman" pitchFamily="2" charset="0"/>
              <a:cs typeface="Arial" pitchFamily="34" charset="0"/>
            </a:endParaRPr>
          </a:p>
        </p:txBody>
      </p:sp>
      <p:pic>
        <p:nvPicPr>
          <p:cNvPr id="1030" name="Picture 6" descr="Epson_logo_white,_eps_file copy"/>
          <p:cNvPicPr>
            <a:picLocks noChangeAspect="1" noChangeArrowheads="1"/>
          </p:cNvPicPr>
          <p:nvPr/>
        </p:nvPicPr>
        <p:blipFill>
          <a:blip r:embed="rId15"/>
          <a:srcRect/>
          <a:stretch>
            <a:fillRect/>
          </a:stretch>
        </p:blipFill>
        <p:spPr bwMode="auto">
          <a:xfrm>
            <a:off x="7539038" y="6132513"/>
            <a:ext cx="1338262" cy="431800"/>
          </a:xfrm>
          <a:prstGeom prst="rect">
            <a:avLst/>
          </a:prstGeom>
          <a:noFill/>
          <a:ln w="9525">
            <a:noFill/>
            <a:miter lim="800000"/>
            <a:headEnd/>
            <a:tailEnd/>
          </a:ln>
        </p:spPr>
      </p:pic>
      <p:pic>
        <p:nvPicPr>
          <p:cNvPr id="1031" name="Picture 18" descr="LOGO GrafukNet10 02.jpg"/>
          <p:cNvPicPr>
            <a:picLocks noChangeAspect="1"/>
          </p:cNvPicPr>
          <p:nvPr userDrawn="1"/>
        </p:nvPicPr>
        <p:blipFill>
          <a:blip r:embed="rId16">
            <a:clrChange>
              <a:clrFrom>
                <a:srgbClr val="FFFFFF"/>
              </a:clrFrom>
              <a:clrTo>
                <a:srgbClr val="FFFFFF">
                  <a:alpha val="0"/>
                </a:srgbClr>
              </a:clrTo>
            </a:clrChange>
          </a:blip>
          <a:srcRect/>
          <a:stretch>
            <a:fillRect/>
          </a:stretch>
        </p:blipFill>
        <p:spPr bwMode="auto">
          <a:xfrm>
            <a:off x="309563" y="6021388"/>
            <a:ext cx="3614737" cy="768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Lst>
  <p:transition>
    <p:fade/>
  </p:transition>
  <p:timing>
    <p:tnLst>
      <p:par>
        <p:cTn id="1" dur="indefinite" restart="never" nodeType="tmRoot"/>
      </p:par>
    </p:tnLst>
  </p:timing>
  <p:txStyles>
    <p:titleStyle>
      <a:lvl1pPr algn="l" defTabSz="936625" rtl="0" eaLnBrk="0" fontAlgn="base" hangingPunct="0">
        <a:lnSpc>
          <a:spcPct val="91000"/>
        </a:lnSpc>
        <a:spcBef>
          <a:spcPct val="0"/>
        </a:spcBef>
        <a:spcAft>
          <a:spcPct val="0"/>
        </a:spcAft>
        <a:defRPr sz="2200">
          <a:solidFill>
            <a:schemeClr val="bg1"/>
          </a:solidFill>
          <a:latin typeface="+mj-lt"/>
          <a:ea typeface="+mj-ea"/>
          <a:cs typeface="+mj-cs"/>
        </a:defRPr>
      </a:lvl1pPr>
      <a:lvl2pPr algn="l" defTabSz="936625" rtl="0" eaLnBrk="0" fontAlgn="base" hangingPunct="0">
        <a:lnSpc>
          <a:spcPct val="91000"/>
        </a:lnSpc>
        <a:spcBef>
          <a:spcPct val="0"/>
        </a:spcBef>
        <a:spcAft>
          <a:spcPct val="0"/>
        </a:spcAft>
        <a:defRPr sz="2200">
          <a:solidFill>
            <a:schemeClr val="bg1"/>
          </a:solidFill>
          <a:latin typeface="Arial" pitchFamily="34" charset="0"/>
          <a:cs typeface="Arial" pitchFamily="34" charset="0"/>
        </a:defRPr>
      </a:lvl2pPr>
      <a:lvl3pPr algn="l" defTabSz="936625" rtl="0" eaLnBrk="0" fontAlgn="base" hangingPunct="0">
        <a:lnSpc>
          <a:spcPct val="91000"/>
        </a:lnSpc>
        <a:spcBef>
          <a:spcPct val="0"/>
        </a:spcBef>
        <a:spcAft>
          <a:spcPct val="0"/>
        </a:spcAft>
        <a:defRPr sz="2200">
          <a:solidFill>
            <a:schemeClr val="bg1"/>
          </a:solidFill>
          <a:latin typeface="Arial" pitchFamily="34" charset="0"/>
          <a:cs typeface="Arial" pitchFamily="34" charset="0"/>
        </a:defRPr>
      </a:lvl3pPr>
      <a:lvl4pPr algn="l" defTabSz="936625" rtl="0" eaLnBrk="0" fontAlgn="base" hangingPunct="0">
        <a:lnSpc>
          <a:spcPct val="91000"/>
        </a:lnSpc>
        <a:spcBef>
          <a:spcPct val="0"/>
        </a:spcBef>
        <a:spcAft>
          <a:spcPct val="0"/>
        </a:spcAft>
        <a:defRPr sz="2200">
          <a:solidFill>
            <a:schemeClr val="bg1"/>
          </a:solidFill>
          <a:latin typeface="Arial" pitchFamily="34" charset="0"/>
          <a:cs typeface="Arial" pitchFamily="34" charset="0"/>
        </a:defRPr>
      </a:lvl4pPr>
      <a:lvl5pPr algn="l" defTabSz="936625" rtl="0" eaLnBrk="0" fontAlgn="base" hangingPunct="0">
        <a:lnSpc>
          <a:spcPct val="91000"/>
        </a:lnSpc>
        <a:spcBef>
          <a:spcPct val="0"/>
        </a:spcBef>
        <a:spcAft>
          <a:spcPct val="0"/>
        </a:spcAft>
        <a:defRPr sz="2200">
          <a:solidFill>
            <a:schemeClr val="bg1"/>
          </a:solidFill>
          <a:latin typeface="Arial" pitchFamily="34" charset="0"/>
          <a:cs typeface="Arial" pitchFamily="34" charset="0"/>
        </a:defRPr>
      </a:lvl5pPr>
      <a:lvl6pPr marL="457200" algn="l" defTabSz="936625" rtl="0" fontAlgn="base">
        <a:lnSpc>
          <a:spcPct val="91000"/>
        </a:lnSpc>
        <a:spcBef>
          <a:spcPct val="0"/>
        </a:spcBef>
        <a:spcAft>
          <a:spcPct val="0"/>
        </a:spcAft>
        <a:defRPr sz="2200">
          <a:solidFill>
            <a:schemeClr val="bg1"/>
          </a:solidFill>
          <a:latin typeface="Arial" pitchFamily="34" charset="0"/>
          <a:cs typeface="Arial" pitchFamily="34" charset="0"/>
        </a:defRPr>
      </a:lvl6pPr>
      <a:lvl7pPr marL="914400" algn="l" defTabSz="936625" rtl="0" fontAlgn="base">
        <a:lnSpc>
          <a:spcPct val="91000"/>
        </a:lnSpc>
        <a:spcBef>
          <a:spcPct val="0"/>
        </a:spcBef>
        <a:spcAft>
          <a:spcPct val="0"/>
        </a:spcAft>
        <a:defRPr sz="2200">
          <a:solidFill>
            <a:schemeClr val="bg1"/>
          </a:solidFill>
          <a:latin typeface="Arial" pitchFamily="34" charset="0"/>
          <a:cs typeface="Arial" pitchFamily="34" charset="0"/>
        </a:defRPr>
      </a:lvl7pPr>
      <a:lvl8pPr marL="1371600" algn="l" defTabSz="936625" rtl="0" fontAlgn="base">
        <a:lnSpc>
          <a:spcPct val="91000"/>
        </a:lnSpc>
        <a:spcBef>
          <a:spcPct val="0"/>
        </a:spcBef>
        <a:spcAft>
          <a:spcPct val="0"/>
        </a:spcAft>
        <a:defRPr sz="2200">
          <a:solidFill>
            <a:schemeClr val="bg1"/>
          </a:solidFill>
          <a:latin typeface="Arial" pitchFamily="34" charset="0"/>
          <a:cs typeface="Arial" pitchFamily="34" charset="0"/>
        </a:defRPr>
      </a:lvl8pPr>
      <a:lvl9pPr marL="1828800" algn="l" defTabSz="936625" rtl="0" fontAlgn="base">
        <a:lnSpc>
          <a:spcPct val="91000"/>
        </a:lnSpc>
        <a:spcBef>
          <a:spcPct val="0"/>
        </a:spcBef>
        <a:spcAft>
          <a:spcPct val="0"/>
        </a:spcAft>
        <a:defRPr sz="2200">
          <a:solidFill>
            <a:schemeClr val="bg1"/>
          </a:solidFill>
          <a:latin typeface="Arial" pitchFamily="34" charset="0"/>
          <a:cs typeface="Arial" pitchFamily="34" charset="0"/>
        </a:defRPr>
      </a:lvl9pPr>
    </p:titleStyle>
    <p:bodyStyle>
      <a:lvl1pPr marL="11113" indent="-11113" algn="l" defTabSz="936625" rtl="0" eaLnBrk="0" fontAlgn="base" hangingPunct="0">
        <a:spcBef>
          <a:spcPct val="25000"/>
        </a:spcBef>
        <a:spcAft>
          <a:spcPct val="25000"/>
        </a:spcAft>
        <a:buClr>
          <a:srgbClr val="0099FF"/>
        </a:buClr>
        <a:tabLst>
          <a:tab pos="282575" algn="l"/>
        </a:tabLst>
        <a:defRPr>
          <a:solidFill>
            <a:schemeClr val="bg1"/>
          </a:solidFill>
          <a:latin typeface="+mn-lt"/>
          <a:ea typeface="+mn-ea"/>
          <a:cs typeface="+mn-cs"/>
        </a:defRPr>
      </a:lvl1pPr>
      <a:lvl2pPr marL="293688" indent="-280988" algn="l" defTabSz="936625" rtl="0" eaLnBrk="0" fontAlgn="base" hangingPunct="0">
        <a:spcBef>
          <a:spcPct val="25000"/>
        </a:spcBef>
        <a:spcAft>
          <a:spcPct val="25000"/>
        </a:spcAft>
        <a:buClr>
          <a:srgbClr val="0099FF"/>
        </a:buClr>
        <a:buFont typeface="Arial" charset="0"/>
        <a:buChar char="•"/>
        <a:tabLst>
          <a:tab pos="282575" algn="l"/>
        </a:tabLst>
        <a:defRPr>
          <a:solidFill>
            <a:schemeClr val="bg1"/>
          </a:solidFill>
          <a:latin typeface="+mn-lt"/>
          <a:cs typeface="+mn-cs"/>
        </a:defRPr>
      </a:lvl2pPr>
      <a:lvl3pPr marL="654050" indent="-185738" algn="l" defTabSz="936625" rtl="0" eaLnBrk="0" fontAlgn="base" hangingPunct="0">
        <a:spcBef>
          <a:spcPct val="25000"/>
        </a:spcBef>
        <a:spcAft>
          <a:spcPct val="25000"/>
        </a:spcAft>
        <a:buClr>
          <a:srgbClr val="0099FF"/>
        </a:buClr>
        <a:buChar char="•"/>
        <a:tabLst>
          <a:tab pos="282575" algn="l"/>
        </a:tabLst>
        <a:defRPr sz="1700">
          <a:solidFill>
            <a:schemeClr val="bg1"/>
          </a:solidFill>
          <a:latin typeface="+mn-lt"/>
          <a:cs typeface="+mn-cs"/>
        </a:defRPr>
      </a:lvl3pPr>
      <a:lvl4pPr marL="1031875" indent="-193675" algn="l" defTabSz="936625" rtl="0" eaLnBrk="0" fontAlgn="base" hangingPunct="0">
        <a:spcBef>
          <a:spcPct val="25000"/>
        </a:spcBef>
        <a:spcAft>
          <a:spcPct val="25000"/>
        </a:spcAft>
        <a:buClr>
          <a:srgbClr val="0099FF"/>
        </a:buClr>
        <a:buChar char="–"/>
        <a:tabLst>
          <a:tab pos="282575" algn="l"/>
        </a:tabLst>
        <a:defRPr sz="1400">
          <a:solidFill>
            <a:schemeClr val="bg1"/>
          </a:solidFill>
          <a:latin typeface="+mn-lt"/>
          <a:cs typeface="+mn-cs"/>
        </a:defRPr>
      </a:lvl4pPr>
      <a:lvl5pPr marL="1393825" indent="-174625" algn="l" defTabSz="936625" rtl="0" eaLnBrk="0" fontAlgn="base" hangingPunct="0">
        <a:spcBef>
          <a:spcPct val="25000"/>
        </a:spcBef>
        <a:spcAft>
          <a:spcPct val="25000"/>
        </a:spcAft>
        <a:buClr>
          <a:srgbClr val="0099FF"/>
        </a:buClr>
        <a:buChar char="»"/>
        <a:tabLst>
          <a:tab pos="282575" algn="l"/>
        </a:tabLst>
        <a:defRPr sz="1400">
          <a:solidFill>
            <a:schemeClr val="bg1"/>
          </a:solidFill>
          <a:latin typeface="+mn-lt"/>
          <a:cs typeface="+mn-cs"/>
        </a:defRPr>
      </a:lvl5pPr>
      <a:lvl6pPr marL="1851025" indent="-174625" algn="l" defTabSz="936625" rtl="0" fontAlgn="base">
        <a:spcBef>
          <a:spcPct val="25000"/>
        </a:spcBef>
        <a:spcAft>
          <a:spcPct val="25000"/>
        </a:spcAft>
        <a:buClr>
          <a:srgbClr val="0099FF"/>
        </a:buClr>
        <a:buChar char="»"/>
        <a:tabLst>
          <a:tab pos="282575" algn="l"/>
        </a:tabLst>
        <a:defRPr sz="1400">
          <a:solidFill>
            <a:schemeClr val="bg1"/>
          </a:solidFill>
          <a:latin typeface="+mn-lt"/>
          <a:cs typeface="+mn-cs"/>
        </a:defRPr>
      </a:lvl6pPr>
      <a:lvl7pPr marL="2308225" indent="-174625" algn="l" defTabSz="936625" rtl="0" fontAlgn="base">
        <a:spcBef>
          <a:spcPct val="25000"/>
        </a:spcBef>
        <a:spcAft>
          <a:spcPct val="25000"/>
        </a:spcAft>
        <a:buClr>
          <a:srgbClr val="0099FF"/>
        </a:buClr>
        <a:buChar char="»"/>
        <a:tabLst>
          <a:tab pos="282575" algn="l"/>
        </a:tabLst>
        <a:defRPr sz="1400">
          <a:solidFill>
            <a:schemeClr val="bg1"/>
          </a:solidFill>
          <a:latin typeface="+mn-lt"/>
          <a:cs typeface="+mn-cs"/>
        </a:defRPr>
      </a:lvl7pPr>
      <a:lvl8pPr marL="2765425" indent="-174625" algn="l" defTabSz="936625" rtl="0" fontAlgn="base">
        <a:spcBef>
          <a:spcPct val="25000"/>
        </a:spcBef>
        <a:spcAft>
          <a:spcPct val="25000"/>
        </a:spcAft>
        <a:buClr>
          <a:srgbClr val="0099FF"/>
        </a:buClr>
        <a:buChar char="»"/>
        <a:tabLst>
          <a:tab pos="282575" algn="l"/>
        </a:tabLst>
        <a:defRPr sz="1400">
          <a:solidFill>
            <a:schemeClr val="bg1"/>
          </a:solidFill>
          <a:latin typeface="+mn-lt"/>
          <a:cs typeface="+mn-cs"/>
        </a:defRPr>
      </a:lvl8pPr>
      <a:lvl9pPr marL="3222625" indent="-174625" algn="l" defTabSz="936625" rtl="0" fontAlgn="base">
        <a:spcBef>
          <a:spcPct val="25000"/>
        </a:spcBef>
        <a:spcAft>
          <a:spcPct val="25000"/>
        </a:spcAft>
        <a:buClr>
          <a:srgbClr val="0099FF"/>
        </a:buClr>
        <a:buChar char="»"/>
        <a:tabLst>
          <a:tab pos="282575" algn="l"/>
        </a:tabLst>
        <a:defRPr sz="1400">
          <a:solidFill>
            <a:schemeClr val="bg1"/>
          </a:solidFill>
          <a:latin typeface="+mn-lt"/>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dean.tolp@grafiknet.hr"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pPr eaLnBrk="1" hangingPunct="1"/>
            <a:endParaRPr lang="hr-HR" smtClean="0"/>
          </a:p>
        </p:txBody>
      </p:sp>
      <p:sp>
        <p:nvSpPr>
          <p:cNvPr id="17410" name="Subtitle 2"/>
          <p:cNvSpPr>
            <a:spLocks noGrp="1"/>
          </p:cNvSpPr>
          <p:nvPr>
            <p:ph type="subTitle" idx="1"/>
          </p:nvPr>
        </p:nvSpPr>
        <p:spPr>
          <a:xfrm>
            <a:off x="25400" y="765175"/>
            <a:ext cx="8939213" cy="1752600"/>
          </a:xfrm>
        </p:spPr>
        <p:txBody>
          <a:bodyPr/>
          <a:lstStyle/>
          <a:p>
            <a:pPr eaLnBrk="1" hangingPunct="1"/>
            <a:r>
              <a:rPr lang="hr-HR" sz="4000" b="1" smtClean="0"/>
              <a:t>Grafik.NET - EPSON</a:t>
            </a:r>
          </a:p>
          <a:p>
            <a:pPr algn="r" eaLnBrk="1" hangingPunct="1"/>
            <a:endParaRPr lang="hr-HR" sz="4000" b="1" smtClean="0"/>
          </a:p>
          <a:p>
            <a:pPr algn="r" eaLnBrk="1" hangingPunct="1"/>
            <a:r>
              <a:rPr lang="hr-HR" sz="4000" b="1" smtClean="0"/>
              <a:t>Novo Partnerstvo </a:t>
            </a:r>
          </a:p>
          <a:p>
            <a:pPr algn="r" eaLnBrk="1" hangingPunct="1"/>
            <a:r>
              <a:rPr lang="hr-HR" sz="4000" b="1" smtClean="0"/>
              <a:t>za Nova Digitalna Rješenja</a:t>
            </a:r>
          </a:p>
        </p:txBody>
      </p:sp>
      <p:pic>
        <p:nvPicPr>
          <p:cNvPr id="17411" name="Picture 2" descr="Man_looking_over_lake2"/>
          <p:cNvPicPr>
            <a:picLocks noChangeArrowheads="1"/>
          </p:cNvPicPr>
          <p:nvPr/>
        </p:nvPicPr>
        <p:blipFill>
          <a:blip r:embed="rId2"/>
          <a:srcRect/>
          <a:stretch>
            <a:fillRect/>
          </a:stretch>
        </p:blipFill>
        <p:spPr bwMode="auto">
          <a:xfrm>
            <a:off x="-323850" y="0"/>
            <a:ext cx="9828213" cy="6859588"/>
          </a:xfrm>
          <a:prstGeom prst="rect">
            <a:avLst/>
          </a:prstGeom>
          <a:noFill/>
          <a:ln w="9525">
            <a:noFill/>
            <a:miter lim="800000"/>
            <a:headEnd/>
            <a:tailEnd/>
          </a:ln>
        </p:spPr>
      </p:pic>
      <p:sp>
        <p:nvSpPr>
          <p:cNvPr id="5" name="TextBox 11"/>
          <p:cNvSpPr txBox="1">
            <a:spLocks noChangeArrowheads="1"/>
          </p:cNvSpPr>
          <p:nvPr/>
        </p:nvSpPr>
        <p:spPr bwMode="auto">
          <a:xfrm>
            <a:off x="4953000" y="536575"/>
            <a:ext cx="3786188" cy="13239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dirty="0" err="1">
                <a:solidFill>
                  <a:schemeClr val="bg1"/>
                </a:solidFill>
                <a:effectLst>
                  <a:outerShdw blurRad="38100" dist="38100" dir="2700000" algn="tl">
                    <a:srgbClr val="000000">
                      <a:alpha val="43137"/>
                    </a:srgbClr>
                  </a:outerShdw>
                </a:effectLst>
                <a:latin typeface="Myriad Pro" charset="0"/>
                <a:cs typeface="Myriad Pro" charset="0"/>
              </a:rPr>
              <a:t>Stručni</a:t>
            </a:r>
            <a:r>
              <a:rPr lang="en-US" sz="1600" b="1" dirty="0">
                <a:solidFill>
                  <a:schemeClr val="bg1"/>
                </a:solidFill>
                <a:effectLst>
                  <a:outerShdw blurRad="38100" dist="38100" dir="2700000" algn="tl">
                    <a:srgbClr val="000000">
                      <a:alpha val="43137"/>
                    </a:srgbClr>
                  </a:outerShdw>
                </a:effectLst>
                <a:latin typeface="Myriad Pro" charset="0"/>
                <a:cs typeface="Myriad Pro" charset="0"/>
              </a:rPr>
              <a:t> </a:t>
            </a:r>
            <a:r>
              <a:rPr lang="en-US" sz="1600" b="1" dirty="0" err="1">
                <a:solidFill>
                  <a:schemeClr val="bg1"/>
                </a:solidFill>
                <a:effectLst>
                  <a:outerShdw blurRad="38100" dist="38100" dir="2700000" algn="tl">
                    <a:srgbClr val="000000">
                      <a:alpha val="43137"/>
                    </a:srgbClr>
                  </a:outerShdw>
                </a:effectLst>
                <a:latin typeface="Myriad Pro" charset="0"/>
                <a:cs typeface="Myriad Pro" charset="0"/>
              </a:rPr>
              <a:t>skup</a:t>
            </a:r>
            <a:r>
              <a:rPr lang="en-US" sz="1600" b="1" dirty="0">
                <a:solidFill>
                  <a:schemeClr val="bg1"/>
                </a:solidFill>
                <a:effectLst>
                  <a:outerShdw blurRad="38100" dist="38100" dir="2700000" algn="tl">
                    <a:srgbClr val="000000">
                      <a:alpha val="43137"/>
                    </a:srgbClr>
                  </a:outerShdw>
                </a:effectLst>
                <a:latin typeface="Myriad Pro" charset="0"/>
                <a:cs typeface="Myriad Pro" charset="0"/>
              </a:rPr>
              <a:t> „d PRINT” </a:t>
            </a:r>
            <a:endParaRPr lang="ta-IN" sz="1600" b="1" dirty="0">
              <a:solidFill>
                <a:schemeClr val="bg1"/>
              </a:solidFill>
              <a:effectLst>
                <a:outerShdw blurRad="38100" dist="38100" dir="2700000" algn="tl">
                  <a:srgbClr val="000000">
                    <a:alpha val="43137"/>
                  </a:srgbClr>
                </a:outerShdw>
              </a:effectLst>
              <a:latin typeface="Myriad Pro" charset="0"/>
              <a:cs typeface="Myriad Pro" charset="0"/>
            </a:endParaRPr>
          </a:p>
          <a:p>
            <a:pPr algn="ctr" eaLnBrk="1" hangingPunct="1">
              <a:defRPr/>
            </a:pPr>
            <a:r>
              <a:rPr lang="ta-IN" sz="1600" b="1" dirty="0">
                <a:solidFill>
                  <a:schemeClr val="bg1"/>
                </a:solidFill>
                <a:effectLst>
                  <a:outerShdw blurRad="38100" dist="38100" dir="2700000" algn="tl">
                    <a:srgbClr val="000000">
                      <a:alpha val="43137"/>
                    </a:srgbClr>
                  </a:outerShdw>
                </a:effectLst>
                <a:latin typeface="Myriad Pro" charset="0"/>
                <a:cs typeface="Myriad Pro" charset="0"/>
              </a:rPr>
              <a:t>T</a:t>
            </a:r>
            <a:r>
              <a:rPr lang="en-US" sz="1600" b="1" dirty="0" err="1">
                <a:solidFill>
                  <a:schemeClr val="bg1"/>
                </a:solidFill>
                <a:effectLst>
                  <a:outerShdw blurRad="38100" dist="38100" dir="2700000" algn="tl">
                    <a:srgbClr val="000000">
                      <a:alpha val="43137"/>
                    </a:srgbClr>
                  </a:outerShdw>
                </a:effectLst>
                <a:latin typeface="Myriad Pro" charset="0"/>
                <a:cs typeface="Myriad Pro" charset="0"/>
              </a:rPr>
              <a:t>rendovi</a:t>
            </a:r>
            <a:r>
              <a:rPr lang="en-US" sz="1600" b="1" dirty="0">
                <a:solidFill>
                  <a:schemeClr val="bg1"/>
                </a:solidFill>
                <a:effectLst>
                  <a:outerShdw blurRad="38100" dist="38100" dir="2700000" algn="tl">
                    <a:srgbClr val="000000">
                      <a:alpha val="43137"/>
                    </a:srgbClr>
                  </a:outerShdw>
                </a:effectLst>
                <a:latin typeface="Myriad Pro" charset="0"/>
                <a:cs typeface="Myriad Pro" charset="0"/>
              </a:rPr>
              <a:t> u </a:t>
            </a:r>
            <a:r>
              <a:rPr lang="en-US" sz="1600" b="1" dirty="0" err="1">
                <a:solidFill>
                  <a:schemeClr val="bg1"/>
                </a:solidFill>
                <a:effectLst>
                  <a:outerShdw blurRad="38100" dist="38100" dir="2700000" algn="tl">
                    <a:srgbClr val="000000">
                      <a:alpha val="43137"/>
                    </a:srgbClr>
                  </a:outerShdw>
                </a:effectLst>
                <a:latin typeface="Myriad Pro" charset="0"/>
                <a:cs typeface="Myriad Pro" charset="0"/>
              </a:rPr>
              <a:t>digitalnom</a:t>
            </a:r>
            <a:r>
              <a:rPr lang="en-US" sz="1600" b="1" dirty="0">
                <a:solidFill>
                  <a:schemeClr val="bg1"/>
                </a:solidFill>
                <a:effectLst>
                  <a:outerShdw blurRad="38100" dist="38100" dir="2700000" algn="tl">
                    <a:srgbClr val="000000">
                      <a:alpha val="43137"/>
                    </a:srgbClr>
                  </a:outerShdw>
                </a:effectLst>
                <a:latin typeface="Myriad Pro" charset="0"/>
                <a:cs typeface="Myriad Pro" charset="0"/>
              </a:rPr>
              <a:t> </a:t>
            </a:r>
            <a:r>
              <a:rPr lang="en-US" sz="1600" b="1" dirty="0" err="1">
                <a:solidFill>
                  <a:schemeClr val="bg1"/>
                </a:solidFill>
                <a:effectLst>
                  <a:outerShdw blurRad="38100" dist="38100" dir="2700000" algn="tl">
                    <a:srgbClr val="000000">
                      <a:alpha val="43137"/>
                    </a:srgbClr>
                  </a:outerShdw>
                </a:effectLst>
                <a:latin typeface="Myriad Pro" charset="0"/>
                <a:cs typeface="Myriad Pro" charset="0"/>
              </a:rPr>
              <a:t>tisku</a:t>
            </a:r>
            <a:endParaRPr lang="en-US" sz="1600" b="1" dirty="0">
              <a:solidFill>
                <a:schemeClr val="bg1"/>
              </a:solidFill>
              <a:effectLst>
                <a:outerShdw blurRad="38100" dist="38100" dir="2700000" algn="tl">
                  <a:srgbClr val="000000">
                    <a:alpha val="43137"/>
                  </a:srgbClr>
                </a:outerShdw>
              </a:effectLst>
              <a:latin typeface="Myriad Pro" charset="0"/>
              <a:cs typeface="Myriad Pro" charset="0"/>
            </a:endParaRPr>
          </a:p>
          <a:p>
            <a:pPr algn="ctr" eaLnBrk="1" hangingPunct="1">
              <a:defRPr/>
            </a:pPr>
            <a:r>
              <a:rPr lang="ta-IN" sz="1600" dirty="0">
                <a:solidFill>
                  <a:schemeClr val="bg1"/>
                </a:solidFill>
                <a:effectLst>
                  <a:outerShdw blurRad="38100" dist="38100" dir="2700000" algn="tl">
                    <a:srgbClr val="000000">
                      <a:alpha val="43137"/>
                    </a:srgbClr>
                  </a:outerShdw>
                </a:effectLst>
                <a:latin typeface="Myriad Pro" charset="0"/>
                <a:cs typeface="Myriad Pro" charset="0"/>
              </a:rPr>
              <a:t>2</a:t>
            </a:r>
            <a:r>
              <a:rPr lang="en-US" sz="1600" dirty="0">
                <a:solidFill>
                  <a:schemeClr val="bg1"/>
                </a:solidFill>
                <a:effectLst>
                  <a:outerShdw blurRad="38100" dist="38100" dir="2700000" algn="tl">
                    <a:srgbClr val="000000">
                      <a:alpha val="43137"/>
                    </a:srgbClr>
                  </a:outerShdw>
                </a:effectLst>
                <a:latin typeface="Myriad Pro" charset="0"/>
                <a:cs typeface="Myriad Pro" charset="0"/>
              </a:rPr>
              <a:t>6. </a:t>
            </a:r>
            <a:r>
              <a:rPr lang="ta-IN" sz="1600" dirty="0">
                <a:solidFill>
                  <a:schemeClr val="bg1"/>
                </a:solidFill>
                <a:effectLst>
                  <a:outerShdw blurRad="38100" dist="38100" dir="2700000" algn="tl">
                    <a:srgbClr val="000000">
                      <a:alpha val="43137"/>
                    </a:srgbClr>
                  </a:outerShdw>
                </a:effectLst>
                <a:latin typeface="Myriad Pro" charset="0"/>
                <a:cs typeface="Myriad Pro" charset="0"/>
              </a:rPr>
              <a:t>10</a:t>
            </a:r>
            <a:r>
              <a:rPr lang="en-US" sz="1600" dirty="0">
                <a:solidFill>
                  <a:schemeClr val="bg1"/>
                </a:solidFill>
                <a:effectLst>
                  <a:outerShdw blurRad="38100" dist="38100" dir="2700000" algn="tl">
                    <a:srgbClr val="000000">
                      <a:alpha val="43137"/>
                    </a:srgbClr>
                  </a:outerShdw>
                </a:effectLst>
                <a:latin typeface="Myriad Pro" charset="0"/>
                <a:cs typeface="Myriad Pro" charset="0"/>
              </a:rPr>
              <a:t>. 201</a:t>
            </a:r>
            <a:r>
              <a:rPr lang="ta-IN" sz="1600" dirty="0">
                <a:solidFill>
                  <a:schemeClr val="bg1"/>
                </a:solidFill>
                <a:effectLst>
                  <a:outerShdw blurRad="38100" dist="38100" dir="2700000" algn="tl">
                    <a:srgbClr val="000000">
                      <a:alpha val="43137"/>
                    </a:srgbClr>
                  </a:outerShdw>
                </a:effectLst>
                <a:latin typeface="Myriad Pro" charset="0"/>
                <a:cs typeface="Myriad Pro" charset="0"/>
              </a:rPr>
              <a:t>1</a:t>
            </a:r>
            <a:r>
              <a:rPr lang="en-US" sz="1600" dirty="0">
                <a:solidFill>
                  <a:schemeClr val="bg1"/>
                </a:solidFill>
                <a:effectLst>
                  <a:outerShdw blurRad="38100" dist="38100" dir="2700000" algn="tl">
                    <a:srgbClr val="000000">
                      <a:alpha val="43137"/>
                    </a:srgbClr>
                  </a:outerShdw>
                </a:effectLst>
                <a:latin typeface="Myriad Pro" charset="0"/>
                <a:cs typeface="Myriad Pro" charset="0"/>
              </a:rPr>
              <a:t>. </a:t>
            </a:r>
            <a:r>
              <a:rPr lang="en-US" sz="1600" dirty="0" err="1">
                <a:solidFill>
                  <a:schemeClr val="bg1"/>
                </a:solidFill>
                <a:effectLst>
                  <a:outerShdw blurRad="38100" dist="38100" dir="2700000" algn="tl">
                    <a:srgbClr val="000000">
                      <a:alpha val="43137"/>
                    </a:srgbClr>
                  </a:outerShdw>
                </a:effectLst>
                <a:latin typeface="Myriad Pro" charset="0"/>
                <a:cs typeface="Myriad Pro" charset="0"/>
              </a:rPr>
              <a:t>godine</a:t>
            </a:r>
            <a:r>
              <a:rPr lang="en-US" sz="1600" dirty="0">
                <a:solidFill>
                  <a:schemeClr val="bg1"/>
                </a:solidFill>
                <a:effectLst>
                  <a:outerShdw blurRad="38100" dist="38100" dir="2700000" algn="tl">
                    <a:srgbClr val="000000">
                      <a:alpha val="43137"/>
                    </a:srgbClr>
                  </a:outerShdw>
                </a:effectLst>
                <a:latin typeface="Myriad Pro" charset="0"/>
                <a:cs typeface="Myriad Pro" charset="0"/>
              </a:rPr>
              <a:t>,</a:t>
            </a:r>
          </a:p>
          <a:p>
            <a:pPr algn="ctr" eaLnBrk="1" hangingPunct="1">
              <a:defRPr/>
            </a:pPr>
            <a:r>
              <a:rPr lang="ta-IN" sz="1600" dirty="0">
                <a:solidFill>
                  <a:schemeClr val="bg1"/>
                </a:solidFill>
                <a:effectLst>
                  <a:outerShdw blurRad="38100" dist="38100" dir="2700000" algn="tl">
                    <a:srgbClr val="000000">
                      <a:alpha val="43137"/>
                    </a:srgbClr>
                  </a:outerShdw>
                </a:effectLst>
                <a:latin typeface="Myriad Pro" charset="0"/>
                <a:cs typeface="Myriad Pro" charset="0"/>
              </a:rPr>
              <a:t>Hotel Dubrovnik</a:t>
            </a:r>
          </a:p>
          <a:p>
            <a:pPr algn="ctr" eaLnBrk="1" hangingPunct="1">
              <a:defRPr/>
            </a:pPr>
            <a:r>
              <a:rPr lang="en-US" sz="1600" dirty="0">
                <a:solidFill>
                  <a:schemeClr val="bg1"/>
                </a:solidFill>
                <a:effectLst>
                  <a:outerShdw blurRad="38100" dist="38100" dir="2700000" algn="tl">
                    <a:srgbClr val="000000">
                      <a:alpha val="43137"/>
                    </a:srgbClr>
                  </a:outerShdw>
                </a:effectLst>
                <a:latin typeface="Myriad Pro" charset="0"/>
                <a:cs typeface="Myriad Pro" charset="0"/>
              </a:rPr>
              <a:t>Zagreb</a:t>
            </a:r>
            <a:endParaRPr lang="hr-HR" sz="1600" dirty="0">
              <a:solidFill>
                <a:schemeClr val="bg1"/>
              </a:solidFill>
              <a:effectLst>
                <a:outerShdw blurRad="38100" dist="38100" dir="2700000" algn="tl">
                  <a:srgbClr val="000000">
                    <a:alpha val="43137"/>
                  </a:srgbClr>
                </a:outerShdw>
              </a:effectLst>
              <a:latin typeface="Myriad Pro" charset="0"/>
              <a:cs typeface="Myriad Pro" charset="0"/>
            </a:endParaRPr>
          </a:p>
        </p:txBody>
      </p:sp>
      <p:sp>
        <p:nvSpPr>
          <p:cNvPr id="6" name="TextBox 5"/>
          <p:cNvSpPr txBox="1">
            <a:spLocks noChangeArrowheads="1"/>
          </p:cNvSpPr>
          <p:nvPr/>
        </p:nvSpPr>
        <p:spPr bwMode="auto">
          <a:xfrm>
            <a:off x="323850" y="612775"/>
            <a:ext cx="3276600" cy="5842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ta-IN" sz="1600" dirty="0">
                <a:solidFill>
                  <a:srgbClr val="FFFFFF"/>
                </a:solidFill>
                <a:effectLst>
                  <a:outerShdw blurRad="38100" dist="38100" dir="2700000" algn="tl">
                    <a:srgbClr val="000000">
                      <a:alpha val="43137"/>
                    </a:srgbClr>
                  </a:outerShdw>
                </a:effectLst>
                <a:latin typeface="Myriad Pro"/>
                <a:cs typeface="Myriad Pro"/>
              </a:rPr>
              <a:t>Dean Tolp, </a:t>
            </a:r>
          </a:p>
          <a:p>
            <a:pPr eaLnBrk="1" hangingPunct="1">
              <a:defRPr/>
            </a:pPr>
            <a:r>
              <a:rPr lang="ta-IN" sz="1600" dirty="0">
                <a:solidFill>
                  <a:srgbClr val="FFFFFF"/>
                </a:solidFill>
                <a:effectLst>
                  <a:outerShdw blurRad="38100" dist="38100" dir="2700000" algn="tl">
                    <a:srgbClr val="000000">
                      <a:alpha val="43137"/>
                    </a:srgbClr>
                  </a:outerShdw>
                </a:effectLst>
                <a:latin typeface="Myriad Pro"/>
                <a:cs typeface="Myriad Pro"/>
              </a:rPr>
              <a:t>direktor razvoja</a:t>
            </a:r>
          </a:p>
        </p:txBody>
      </p:sp>
      <p:sp>
        <p:nvSpPr>
          <p:cNvPr id="7" name="Subtitle 2"/>
          <p:cNvSpPr txBox="1">
            <a:spLocks/>
          </p:cNvSpPr>
          <p:nvPr/>
        </p:nvSpPr>
        <p:spPr bwMode="auto">
          <a:xfrm>
            <a:off x="101600" y="1989138"/>
            <a:ext cx="8940800" cy="2592387"/>
          </a:xfrm>
          <a:prstGeom prst="rect">
            <a:avLst/>
          </a:prstGeom>
          <a:noFill/>
          <a:ln>
            <a:noFill/>
          </a:ln>
          <a:effectLst/>
          <a:extLst>
            <a:ext uri="{909E8E84-426E-40dd-AFC4-6F175D3DCCD1}"/>
            <a:ext uri="{91240B29-F687-4f45-9708-019B960494DF}"/>
            <a:ext uri="{AF507438-7753-43e0-B8FC-AC1667EBCBE1}"/>
          </a:extLst>
        </p:spPr>
        <p:txBody>
          <a:bodyPr lIns="0" tIns="0" rIns="0" bIns="0"/>
          <a:lstStyle/>
          <a:p>
            <a:pPr algn="ctr" defTabSz="936625" eaLnBrk="0" hangingPunct="0">
              <a:spcBef>
                <a:spcPct val="25000"/>
              </a:spcBef>
              <a:spcAft>
                <a:spcPct val="25000"/>
              </a:spcAft>
              <a:buClr>
                <a:srgbClr val="0099FF"/>
              </a:buClr>
              <a:tabLst>
                <a:tab pos="282575" algn="l"/>
              </a:tabLst>
            </a:pPr>
            <a:r>
              <a:rPr lang="en-US" sz="3200" b="1">
                <a:solidFill>
                  <a:srgbClr val="FFFFFF"/>
                </a:solidFill>
                <a:effectLst>
                  <a:outerShdw blurRad="38100" dist="38100" dir="2700000" algn="tl">
                    <a:srgbClr val="C0C0C0"/>
                  </a:outerShdw>
                </a:effectLst>
                <a:latin typeface="Myriad Pro" pitchFamily="34" charset="0"/>
              </a:rPr>
              <a:t>Regionalna premijera - rješenje za tisak etiketa </a:t>
            </a:r>
            <a:endParaRPr lang="ta-IN" sz="3200" b="1">
              <a:solidFill>
                <a:srgbClr val="FFFFFF"/>
              </a:solidFill>
              <a:effectLst>
                <a:outerShdw blurRad="38100" dist="38100" dir="2700000" algn="tl">
                  <a:srgbClr val="C0C0C0"/>
                </a:outerShdw>
              </a:effectLst>
              <a:latin typeface="Myriad Pro" pitchFamily="34" charset="0"/>
            </a:endParaRPr>
          </a:p>
          <a:p>
            <a:pPr algn="ctr" defTabSz="936625" eaLnBrk="0" hangingPunct="0">
              <a:spcBef>
                <a:spcPct val="25000"/>
              </a:spcBef>
              <a:spcAft>
                <a:spcPct val="25000"/>
              </a:spcAft>
              <a:buClr>
                <a:srgbClr val="0099FF"/>
              </a:buClr>
              <a:tabLst>
                <a:tab pos="282575" algn="l"/>
              </a:tabLst>
            </a:pPr>
            <a:r>
              <a:rPr lang="hr-HR" sz="3200" b="1">
                <a:solidFill>
                  <a:srgbClr val="FFFFFF"/>
                </a:solidFill>
                <a:effectLst>
                  <a:outerShdw blurRad="38100" dist="38100" dir="2700000" algn="tl">
                    <a:srgbClr val="C0C0C0"/>
                  </a:outerShdw>
                </a:effectLst>
                <a:latin typeface="Myriad Pro" pitchFamily="34" charset="0"/>
              </a:rPr>
              <a:t>Grafik.</a:t>
            </a:r>
            <a:r>
              <a:rPr lang="ta-IN" sz="3200" b="1">
                <a:solidFill>
                  <a:srgbClr val="FFFFFF"/>
                </a:solidFill>
                <a:effectLst>
                  <a:outerShdw blurRad="38100" dist="38100" dir="2700000" algn="tl">
                    <a:srgbClr val="C0C0C0"/>
                  </a:outerShdw>
                </a:effectLst>
                <a:latin typeface="Myriad Pro" pitchFamily="34" charset="0"/>
              </a:rPr>
              <a:t>net</a:t>
            </a:r>
            <a:r>
              <a:rPr lang="hr-HR" sz="3200" b="1">
                <a:solidFill>
                  <a:srgbClr val="FFFFFF"/>
                </a:solidFill>
                <a:effectLst>
                  <a:outerShdw blurRad="38100" dist="38100" dir="2700000" algn="tl">
                    <a:srgbClr val="C0C0C0"/>
                  </a:outerShdw>
                </a:effectLst>
                <a:latin typeface="Myriad Pro" pitchFamily="34" charset="0"/>
              </a:rPr>
              <a:t> - EPSON</a:t>
            </a:r>
          </a:p>
          <a:p>
            <a:pPr algn="ctr" defTabSz="936625" eaLnBrk="0" hangingPunct="0">
              <a:spcBef>
                <a:spcPct val="25000"/>
              </a:spcBef>
              <a:spcAft>
                <a:spcPct val="25000"/>
              </a:spcAft>
              <a:buClr>
                <a:srgbClr val="0099FF"/>
              </a:buClr>
              <a:tabLst>
                <a:tab pos="282575" algn="l"/>
              </a:tabLst>
            </a:pPr>
            <a:r>
              <a:rPr lang="hr-HR" sz="3200" b="1">
                <a:solidFill>
                  <a:srgbClr val="FFFFFF"/>
                </a:solidFill>
                <a:effectLst>
                  <a:outerShdw blurRad="38100" dist="38100" dir="2700000" algn="tl">
                    <a:srgbClr val="C0C0C0"/>
                  </a:outerShdw>
                </a:effectLst>
                <a:latin typeface="Myriad Pro" pitchFamily="34" charset="0"/>
              </a:rPr>
              <a:t>Novo </a:t>
            </a:r>
            <a:r>
              <a:rPr lang="ta-IN" sz="3200" b="1">
                <a:solidFill>
                  <a:srgbClr val="FFFFFF"/>
                </a:solidFill>
                <a:effectLst>
                  <a:outerShdw blurRad="38100" dist="38100" dir="2700000" algn="tl">
                    <a:srgbClr val="C0C0C0"/>
                  </a:outerShdw>
                </a:effectLst>
                <a:latin typeface="Myriad Pro" pitchFamily="34" charset="0"/>
              </a:rPr>
              <a:t>p</a:t>
            </a:r>
            <a:r>
              <a:rPr lang="hr-HR" sz="3200" b="1">
                <a:solidFill>
                  <a:srgbClr val="FFFFFF"/>
                </a:solidFill>
                <a:effectLst>
                  <a:outerShdw blurRad="38100" dist="38100" dir="2700000" algn="tl">
                    <a:srgbClr val="C0C0C0"/>
                  </a:outerShdw>
                </a:effectLst>
                <a:latin typeface="Myriad Pro" pitchFamily="34" charset="0"/>
              </a:rPr>
              <a:t>artnerstvo </a:t>
            </a:r>
            <a:r>
              <a:rPr lang="ta-IN" sz="3200" b="1">
                <a:solidFill>
                  <a:srgbClr val="FFFFFF"/>
                </a:solidFill>
                <a:effectLst>
                  <a:outerShdw blurRad="38100" dist="38100" dir="2700000" algn="tl">
                    <a:srgbClr val="C0C0C0"/>
                  </a:outerShdw>
                </a:effectLst>
                <a:latin typeface="Myriad Pro" pitchFamily="34" charset="0"/>
              </a:rPr>
              <a:t>z</a:t>
            </a:r>
            <a:r>
              <a:rPr lang="hr-HR" sz="3200" b="1">
                <a:solidFill>
                  <a:srgbClr val="FFFFFF"/>
                </a:solidFill>
                <a:effectLst>
                  <a:outerShdw blurRad="38100" dist="38100" dir="2700000" algn="tl">
                    <a:srgbClr val="C0C0C0"/>
                  </a:outerShdw>
                </a:effectLst>
                <a:latin typeface="Myriad Pro" pitchFamily="34" charset="0"/>
              </a:rPr>
              <a:t>a </a:t>
            </a:r>
            <a:r>
              <a:rPr lang="ta-IN" sz="3200" b="1">
                <a:solidFill>
                  <a:srgbClr val="FFFFFF"/>
                </a:solidFill>
                <a:effectLst>
                  <a:outerShdw blurRad="38100" dist="38100" dir="2700000" algn="tl">
                    <a:srgbClr val="C0C0C0"/>
                  </a:outerShdw>
                </a:effectLst>
                <a:latin typeface="Myriad Pro" pitchFamily="34" charset="0"/>
              </a:rPr>
              <a:t>n</a:t>
            </a:r>
            <a:r>
              <a:rPr lang="hr-HR" sz="3200" b="1">
                <a:solidFill>
                  <a:srgbClr val="FFFFFF"/>
                </a:solidFill>
                <a:effectLst>
                  <a:outerShdw blurRad="38100" dist="38100" dir="2700000" algn="tl">
                    <a:srgbClr val="C0C0C0"/>
                  </a:outerShdw>
                </a:effectLst>
                <a:latin typeface="Myriad Pro" pitchFamily="34" charset="0"/>
              </a:rPr>
              <a:t>ova </a:t>
            </a:r>
            <a:r>
              <a:rPr lang="ta-IN" sz="3200" b="1">
                <a:solidFill>
                  <a:srgbClr val="FFFFFF"/>
                </a:solidFill>
                <a:effectLst>
                  <a:outerShdw blurRad="38100" dist="38100" dir="2700000" algn="tl">
                    <a:srgbClr val="C0C0C0"/>
                  </a:outerShdw>
                </a:effectLst>
                <a:latin typeface="Myriad Pro" pitchFamily="34" charset="0"/>
              </a:rPr>
              <a:t>d</a:t>
            </a:r>
            <a:r>
              <a:rPr lang="hr-HR" sz="3200" b="1">
                <a:solidFill>
                  <a:srgbClr val="FFFFFF"/>
                </a:solidFill>
                <a:effectLst>
                  <a:outerShdw blurRad="38100" dist="38100" dir="2700000" algn="tl">
                    <a:srgbClr val="C0C0C0"/>
                  </a:outerShdw>
                </a:effectLst>
                <a:latin typeface="Myriad Pro" pitchFamily="34" charset="0"/>
              </a:rPr>
              <a:t>igitalna </a:t>
            </a:r>
            <a:r>
              <a:rPr lang="ta-IN" sz="3200" b="1">
                <a:solidFill>
                  <a:srgbClr val="FFFFFF"/>
                </a:solidFill>
                <a:effectLst>
                  <a:outerShdw blurRad="38100" dist="38100" dir="2700000" algn="tl">
                    <a:srgbClr val="C0C0C0"/>
                  </a:outerShdw>
                </a:effectLst>
                <a:latin typeface="Myriad Pro" pitchFamily="34" charset="0"/>
              </a:rPr>
              <a:t>r</a:t>
            </a:r>
            <a:r>
              <a:rPr lang="hr-HR" sz="3200" b="1">
                <a:solidFill>
                  <a:srgbClr val="FFFFFF"/>
                </a:solidFill>
                <a:effectLst>
                  <a:outerShdw blurRad="38100" dist="38100" dir="2700000" algn="tl">
                    <a:srgbClr val="C0C0C0"/>
                  </a:outerShdw>
                </a:effectLst>
                <a:latin typeface="Myriad Pro" pitchFamily="34" charset="0"/>
              </a:rPr>
              <a:t>ješenja</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ChangeArrowheads="1"/>
          </p:cNvSpPr>
          <p:nvPr/>
        </p:nvSpPr>
        <p:spPr bwMode="auto">
          <a:xfrm>
            <a:off x="361950" y="427038"/>
            <a:ext cx="8424863" cy="588962"/>
          </a:xfrm>
          <a:prstGeom prst="rect">
            <a:avLst/>
          </a:prstGeom>
          <a:noFill/>
          <a:ln w="9525">
            <a:noFill/>
            <a:miter lim="800000"/>
            <a:headEnd/>
            <a:tailEnd/>
          </a:ln>
        </p:spPr>
        <p:txBody>
          <a:bodyPr anchor="ctr"/>
          <a:lstStyle/>
          <a:p>
            <a:pPr defTabSz="936625" eaLnBrk="0" hangingPunct="0">
              <a:lnSpc>
                <a:spcPct val="91000"/>
              </a:lnSpc>
            </a:pPr>
            <a:r>
              <a:rPr lang="hr-HR" sz="2200">
                <a:solidFill>
                  <a:schemeClr val="bg1"/>
                </a:solidFill>
                <a:latin typeface="Arial" charset="0"/>
              </a:rPr>
              <a:t>EPSON SurePress L-4033A</a:t>
            </a:r>
            <a:endParaRPr lang="en-US" sz="2200">
              <a:solidFill>
                <a:schemeClr val="bg1"/>
              </a:solidFill>
              <a:latin typeface="Arial" charset="0"/>
            </a:endParaRPr>
          </a:p>
        </p:txBody>
      </p:sp>
      <p:pic>
        <p:nvPicPr>
          <p:cNvPr id="31746" name="Picture 2"/>
          <p:cNvPicPr>
            <a:picLocks noChangeAspect="1" noChangeArrowheads="1"/>
          </p:cNvPicPr>
          <p:nvPr/>
        </p:nvPicPr>
        <p:blipFill>
          <a:blip r:embed="rId2"/>
          <a:srcRect/>
          <a:stretch>
            <a:fillRect/>
          </a:stretch>
        </p:blipFill>
        <p:spPr bwMode="auto">
          <a:xfrm>
            <a:off x="360363" y="1112838"/>
            <a:ext cx="7740650" cy="4706937"/>
          </a:xfrm>
          <a:prstGeom prst="rect">
            <a:avLst/>
          </a:prstGeom>
          <a:noFill/>
          <a:ln w="9525">
            <a:noFill/>
            <a:miter lim="800000"/>
            <a:headEnd/>
            <a:tailEnd/>
          </a:ln>
        </p:spPr>
      </p:pic>
      <p:sp>
        <p:nvSpPr>
          <p:cNvPr id="5" name="TextBox 4"/>
          <p:cNvSpPr txBox="1"/>
          <p:nvPr/>
        </p:nvSpPr>
        <p:spPr>
          <a:xfrm>
            <a:off x="3975100" y="3113088"/>
            <a:ext cx="4838700" cy="1323975"/>
          </a:xfrm>
          <a:prstGeom prst="rect">
            <a:avLst/>
          </a:prstGeom>
          <a:solidFill>
            <a:srgbClr val="3AD388"/>
          </a:solidFill>
          <a:ln>
            <a:solidFill>
              <a:srgbClr val="3AD388"/>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0" hangingPunct="0"/>
            <a:r>
              <a:rPr lang="ta-IN" sz="2000" b="1">
                <a:solidFill>
                  <a:schemeClr val="tx1"/>
                </a:solidFill>
                <a:latin typeface="Myriad Pro" pitchFamily="34" charset="0"/>
              </a:rPr>
              <a:t>Rola</a:t>
            </a:r>
            <a:endParaRPr lang="en-US" sz="2000">
              <a:solidFill>
                <a:schemeClr val="tx1"/>
              </a:solidFill>
              <a:latin typeface="Myriad Pro" pitchFamily="34" charset="0"/>
            </a:endParaRPr>
          </a:p>
          <a:p>
            <a:pPr eaLnBrk="0" hangingPunct="0"/>
            <a:r>
              <a:rPr lang="ta-IN" sz="2000">
                <a:solidFill>
                  <a:schemeClr val="tx1"/>
                </a:solidFill>
                <a:latin typeface="Myriad Pro" pitchFamily="34" charset="0"/>
              </a:rPr>
              <a:t>Rola širine</a:t>
            </a:r>
            <a:r>
              <a:rPr lang="en-US" sz="2000">
                <a:solidFill>
                  <a:schemeClr val="tx1"/>
                </a:solidFill>
                <a:latin typeface="Myriad Pro" pitchFamily="34" charset="0"/>
              </a:rPr>
              <a:t>: 80mm </a:t>
            </a:r>
            <a:r>
              <a:rPr lang="ta-IN" sz="2000">
                <a:solidFill>
                  <a:schemeClr val="tx1"/>
                </a:solidFill>
                <a:latin typeface="Myriad Pro" pitchFamily="34" charset="0"/>
              </a:rPr>
              <a:t>do</a:t>
            </a:r>
            <a:r>
              <a:rPr lang="en-US" sz="2000">
                <a:solidFill>
                  <a:schemeClr val="tx1"/>
                </a:solidFill>
                <a:latin typeface="Myriad Pro" pitchFamily="34" charset="0"/>
              </a:rPr>
              <a:t> 330mm</a:t>
            </a:r>
          </a:p>
          <a:p>
            <a:pPr eaLnBrk="0" hangingPunct="0"/>
            <a:r>
              <a:rPr lang="ta-IN" sz="2000">
                <a:solidFill>
                  <a:schemeClr val="tx1"/>
                </a:solidFill>
                <a:latin typeface="Myriad Pro" pitchFamily="34" charset="0"/>
              </a:rPr>
              <a:t>Max težina role</a:t>
            </a:r>
            <a:r>
              <a:rPr lang="en-US" sz="2000">
                <a:solidFill>
                  <a:schemeClr val="tx1"/>
                </a:solidFill>
                <a:latin typeface="Myriad Pro" pitchFamily="34" charset="0"/>
              </a:rPr>
              <a:t>: 100kg</a:t>
            </a:r>
          </a:p>
          <a:p>
            <a:pPr eaLnBrk="0" hangingPunct="0"/>
            <a:r>
              <a:rPr lang="en-US" sz="2000">
                <a:solidFill>
                  <a:schemeClr val="tx1"/>
                </a:solidFill>
                <a:latin typeface="Myriad Pro" pitchFamily="34" charset="0"/>
              </a:rPr>
              <a:t>Max. P</a:t>
            </a:r>
            <a:r>
              <a:rPr lang="ta-IN" sz="2000">
                <a:solidFill>
                  <a:schemeClr val="tx1"/>
                </a:solidFill>
                <a:latin typeface="Myriad Pro" pitchFamily="34" charset="0"/>
              </a:rPr>
              <a:t>romjer role: </a:t>
            </a:r>
            <a:r>
              <a:rPr lang="en-US" sz="2000">
                <a:solidFill>
                  <a:schemeClr val="tx1"/>
                </a:solidFill>
                <a:latin typeface="Myriad Pro" pitchFamily="34" charset="0"/>
              </a:rPr>
              <a:t>600mm (76mm </a:t>
            </a:r>
            <a:r>
              <a:rPr lang="ta-IN" sz="2000">
                <a:solidFill>
                  <a:schemeClr val="tx1"/>
                </a:solidFill>
                <a:latin typeface="Myriad Pro" pitchFamily="34" charset="0"/>
              </a:rPr>
              <a:t>osovina</a:t>
            </a:r>
            <a:r>
              <a:rPr lang="en-US" sz="2000">
                <a:solidFill>
                  <a:schemeClr val="tx1"/>
                </a:solidFill>
                <a:latin typeface="Myriad Pro" pitchFamily="34" charset="0"/>
              </a:rPr>
              <a:t>)</a:t>
            </a:r>
          </a:p>
        </p:txBody>
      </p:sp>
      <p:sp>
        <p:nvSpPr>
          <p:cNvPr id="8" name="TextBox 7"/>
          <p:cNvSpPr txBox="1"/>
          <p:nvPr/>
        </p:nvSpPr>
        <p:spPr>
          <a:xfrm>
            <a:off x="3471863" y="5168900"/>
            <a:ext cx="4848225" cy="708025"/>
          </a:xfrm>
          <a:prstGeom prst="rect">
            <a:avLst/>
          </a:prstGeom>
          <a:solidFill>
            <a:srgbClr val="3AD388"/>
          </a:solidFill>
          <a:ln>
            <a:solidFill>
              <a:srgbClr val="3AD388"/>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0" hangingPunct="0"/>
            <a:r>
              <a:rPr lang="ta-IN" sz="2000">
                <a:solidFill>
                  <a:srgbClr val="000000"/>
                </a:solidFill>
                <a:latin typeface="Myriad Pro" pitchFamily="34" charset="0"/>
              </a:rPr>
              <a:t>Materijali</a:t>
            </a:r>
            <a:r>
              <a:rPr lang="en-US" sz="2000">
                <a:solidFill>
                  <a:srgbClr val="000000"/>
                </a:solidFill>
                <a:latin typeface="Myriad Pro" pitchFamily="34" charset="0"/>
              </a:rPr>
              <a:t>: </a:t>
            </a:r>
            <a:r>
              <a:rPr lang="ta-IN" sz="2000">
                <a:solidFill>
                  <a:srgbClr val="000000"/>
                </a:solidFill>
                <a:latin typeface="Myriad Pro" pitchFamily="34" charset="0"/>
              </a:rPr>
              <a:t>Samoljepljive naljepnice </a:t>
            </a:r>
            <a:endParaRPr lang="en-US" sz="2000">
              <a:solidFill>
                <a:srgbClr val="000000"/>
              </a:solidFill>
              <a:latin typeface="Myriad Pro" pitchFamily="34" charset="0"/>
            </a:endParaRPr>
          </a:p>
          <a:p>
            <a:pPr eaLnBrk="0" hangingPunct="0"/>
            <a:r>
              <a:rPr lang="ta-IN" sz="2000">
                <a:solidFill>
                  <a:srgbClr val="000000"/>
                </a:solidFill>
                <a:latin typeface="Myriad Pro" pitchFamily="34" charset="0"/>
              </a:rPr>
              <a:t>Debljina</a:t>
            </a:r>
            <a:r>
              <a:rPr lang="en-US" sz="2000">
                <a:solidFill>
                  <a:srgbClr val="000000"/>
                </a:solidFill>
                <a:latin typeface="Myriad Pro" pitchFamily="34" charset="0"/>
              </a:rPr>
              <a:t>:100μ</a:t>
            </a:r>
            <a:r>
              <a:rPr lang="ta-IN" sz="2000">
                <a:solidFill>
                  <a:srgbClr val="000000"/>
                </a:solidFill>
                <a:latin typeface="Myriad Pro" pitchFamily="34" charset="0"/>
              </a:rPr>
              <a:t> do</a:t>
            </a:r>
            <a:r>
              <a:rPr lang="en-US" sz="2000">
                <a:solidFill>
                  <a:srgbClr val="000000"/>
                </a:solidFill>
                <a:latin typeface="Myriad Pro" pitchFamily="34" charset="0"/>
              </a:rPr>
              <a:t> 320μ</a:t>
            </a:r>
            <a:r>
              <a:rPr lang="ta-IN" sz="2000">
                <a:solidFill>
                  <a:srgbClr val="000000"/>
                </a:solidFill>
                <a:latin typeface="Myriad Pro" pitchFamily="34" charset="0"/>
              </a:rPr>
              <a:t> zajedno s podlogom</a:t>
            </a:r>
            <a:endParaRPr lang="en-US" sz="2000">
              <a:solidFill>
                <a:srgbClr val="000000"/>
              </a:solidFill>
              <a:latin typeface="Myriad Pro" pitchFamily="34" charset="0"/>
            </a:endParaRPr>
          </a:p>
        </p:txBody>
      </p:sp>
      <p:sp>
        <p:nvSpPr>
          <p:cNvPr id="9" name="TextBox 8"/>
          <p:cNvSpPr txBox="1"/>
          <p:nvPr/>
        </p:nvSpPr>
        <p:spPr>
          <a:xfrm>
            <a:off x="5435600" y="1268413"/>
            <a:ext cx="3186113" cy="3786187"/>
          </a:xfrm>
          <a:prstGeom prst="rect">
            <a:avLst/>
          </a:prstGeom>
          <a:solidFill>
            <a:srgbClr val="3AD388"/>
          </a:solidFill>
          <a:ln>
            <a:solidFill>
              <a:srgbClr val="3AD388"/>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0" hangingPunct="0"/>
            <a:r>
              <a:rPr lang="ta-IN" sz="2000" b="1">
                <a:solidFill>
                  <a:srgbClr val="000000"/>
                </a:solidFill>
                <a:latin typeface="Myriad Pro" pitchFamily="34" charset="0"/>
              </a:rPr>
              <a:t>Boje</a:t>
            </a:r>
            <a:endParaRPr lang="en-US" sz="2000">
              <a:solidFill>
                <a:srgbClr val="000000"/>
              </a:solidFill>
              <a:latin typeface="Myriad Pro" pitchFamily="34" charset="0"/>
            </a:endParaRPr>
          </a:p>
          <a:p>
            <a:pPr eaLnBrk="0" hangingPunct="0"/>
            <a:r>
              <a:rPr lang="en-US" sz="2000">
                <a:solidFill>
                  <a:srgbClr val="000000"/>
                </a:solidFill>
                <a:latin typeface="Myriad Pro" pitchFamily="34" charset="0"/>
              </a:rPr>
              <a:t>C</a:t>
            </a:r>
            <a:r>
              <a:rPr lang="ta-IN" sz="2000">
                <a:solidFill>
                  <a:srgbClr val="000000"/>
                </a:solidFill>
                <a:latin typeface="Myriad Pro" pitchFamily="34" charset="0"/>
              </a:rPr>
              <a:t>ij</a:t>
            </a:r>
            <a:r>
              <a:rPr lang="en-US" sz="2000">
                <a:solidFill>
                  <a:srgbClr val="000000"/>
                </a:solidFill>
                <a:latin typeface="Myriad Pro" pitchFamily="34" charset="0"/>
              </a:rPr>
              <a:t>an</a:t>
            </a:r>
          </a:p>
          <a:p>
            <a:pPr eaLnBrk="0" hangingPunct="0"/>
            <a:r>
              <a:rPr lang="ta-IN" sz="2000">
                <a:solidFill>
                  <a:srgbClr val="000000"/>
                </a:solidFill>
                <a:latin typeface="Myriad Pro" pitchFamily="34" charset="0"/>
              </a:rPr>
              <a:t>Žuta</a:t>
            </a:r>
            <a:endParaRPr lang="en-US" sz="2000">
              <a:solidFill>
                <a:srgbClr val="000000"/>
              </a:solidFill>
              <a:latin typeface="Myriad Pro" pitchFamily="34" charset="0"/>
            </a:endParaRPr>
          </a:p>
          <a:p>
            <a:pPr eaLnBrk="0" hangingPunct="0"/>
            <a:r>
              <a:rPr lang="en-US" sz="2000">
                <a:solidFill>
                  <a:srgbClr val="000000"/>
                </a:solidFill>
                <a:latin typeface="Myriad Pro" pitchFamily="34" charset="0"/>
              </a:rPr>
              <a:t>Magenta</a:t>
            </a:r>
          </a:p>
          <a:p>
            <a:pPr eaLnBrk="0" hangingPunct="0"/>
            <a:r>
              <a:rPr lang="ta-IN" sz="2000">
                <a:solidFill>
                  <a:srgbClr val="000000"/>
                </a:solidFill>
                <a:latin typeface="Myriad Pro" pitchFamily="34" charset="0"/>
              </a:rPr>
              <a:t>Crna</a:t>
            </a:r>
            <a:endParaRPr lang="en-US" sz="2000">
              <a:solidFill>
                <a:srgbClr val="000000"/>
              </a:solidFill>
              <a:latin typeface="Myriad Pro" pitchFamily="34" charset="0"/>
            </a:endParaRPr>
          </a:p>
          <a:p>
            <a:pPr eaLnBrk="0" hangingPunct="0"/>
            <a:r>
              <a:rPr lang="en-US" sz="2000">
                <a:solidFill>
                  <a:srgbClr val="000000"/>
                </a:solidFill>
                <a:latin typeface="Myriad Pro" pitchFamily="34" charset="0"/>
              </a:rPr>
              <a:t>Mat</a:t>
            </a:r>
            <a:r>
              <a:rPr lang="ta-IN" sz="2000">
                <a:solidFill>
                  <a:srgbClr val="000000"/>
                </a:solidFill>
                <a:latin typeface="Myriad Pro" pitchFamily="34" charset="0"/>
              </a:rPr>
              <a:t> crna</a:t>
            </a:r>
            <a:endParaRPr lang="en-US" sz="2000">
              <a:solidFill>
                <a:srgbClr val="000000"/>
              </a:solidFill>
              <a:latin typeface="Myriad Pro" pitchFamily="34" charset="0"/>
            </a:endParaRPr>
          </a:p>
          <a:p>
            <a:pPr eaLnBrk="0" hangingPunct="0"/>
            <a:r>
              <a:rPr lang="ta-IN" sz="2000">
                <a:solidFill>
                  <a:srgbClr val="000000"/>
                </a:solidFill>
                <a:latin typeface="Myriad Pro" pitchFamily="34" charset="0"/>
              </a:rPr>
              <a:t>Naračasta</a:t>
            </a:r>
            <a:endParaRPr lang="en-US" sz="2000">
              <a:solidFill>
                <a:srgbClr val="000000"/>
              </a:solidFill>
              <a:latin typeface="Myriad Pro" pitchFamily="34" charset="0"/>
            </a:endParaRPr>
          </a:p>
          <a:p>
            <a:pPr eaLnBrk="0" hangingPunct="0"/>
            <a:r>
              <a:rPr lang="ta-IN" sz="2000">
                <a:solidFill>
                  <a:srgbClr val="000000"/>
                </a:solidFill>
                <a:latin typeface="Myriad Pro" pitchFamily="34" charset="0"/>
              </a:rPr>
              <a:t>Zelena</a:t>
            </a:r>
            <a:endParaRPr lang="en-US" sz="2000">
              <a:solidFill>
                <a:srgbClr val="000000"/>
              </a:solidFill>
              <a:latin typeface="Myriad Pro" pitchFamily="34" charset="0"/>
            </a:endParaRPr>
          </a:p>
          <a:p>
            <a:pPr eaLnBrk="0" hangingPunct="0"/>
            <a:r>
              <a:rPr lang="ta-IN" sz="2000">
                <a:solidFill>
                  <a:srgbClr val="000000"/>
                </a:solidFill>
                <a:latin typeface="Myriad Pro" pitchFamily="34" charset="0"/>
              </a:rPr>
              <a:t>Zaštitna tekućina</a:t>
            </a:r>
            <a:endParaRPr lang="en-US" sz="2000">
              <a:solidFill>
                <a:srgbClr val="000000"/>
              </a:solidFill>
              <a:latin typeface="Myriad Pro" pitchFamily="34" charset="0"/>
            </a:endParaRPr>
          </a:p>
          <a:p>
            <a:pPr eaLnBrk="0" hangingPunct="0"/>
            <a:r>
              <a:rPr lang="ta-IN" sz="2000">
                <a:solidFill>
                  <a:srgbClr val="000000"/>
                </a:solidFill>
                <a:latin typeface="Myriad Pro" pitchFamily="34" charset="0"/>
              </a:rPr>
              <a:t>Tekućina za vlaženje</a:t>
            </a:r>
            <a:endParaRPr lang="en-US" sz="2000">
              <a:solidFill>
                <a:srgbClr val="000000"/>
              </a:solidFill>
              <a:latin typeface="Myriad Pro" pitchFamily="34" charset="0"/>
            </a:endParaRPr>
          </a:p>
          <a:p>
            <a:pPr eaLnBrk="0" hangingPunct="0"/>
            <a:endParaRPr lang="en-US" sz="2000">
              <a:solidFill>
                <a:srgbClr val="000000"/>
              </a:solidFill>
              <a:latin typeface="Myriad Pro" pitchFamily="34" charset="0"/>
            </a:endParaRPr>
          </a:p>
          <a:p>
            <a:pPr eaLnBrk="0" hangingPunct="0"/>
            <a:r>
              <a:rPr lang="en-US" sz="2000" b="1">
                <a:solidFill>
                  <a:srgbClr val="000000"/>
                </a:solidFill>
                <a:latin typeface="Myriad Pro" pitchFamily="34" charset="0"/>
              </a:rPr>
              <a:t>20 </a:t>
            </a:r>
            <a:r>
              <a:rPr lang="ta-IN" sz="2000" b="1">
                <a:solidFill>
                  <a:srgbClr val="000000"/>
                </a:solidFill>
                <a:latin typeface="Myriad Pro" pitchFamily="34" charset="0"/>
              </a:rPr>
              <a:t>kazeta s bojom</a:t>
            </a:r>
            <a:r>
              <a:rPr lang="en-US" sz="2000" b="1">
                <a:solidFill>
                  <a:srgbClr val="000000"/>
                </a:solidFill>
                <a:latin typeface="Myriad Pro" pitchFamily="34" charset="0"/>
              </a:rPr>
              <a:t> </a:t>
            </a:r>
            <a:r>
              <a:rPr lang="ta-IN" sz="2000" b="1">
                <a:solidFill>
                  <a:srgbClr val="000000"/>
                </a:solidFill>
                <a:latin typeface="Myriad Pro" pitchFamily="34" charset="0"/>
              </a:rPr>
              <a:t>ukupno</a:t>
            </a:r>
            <a:endParaRPr lang="en-US" sz="2000">
              <a:solidFill>
                <a:srgbClr val="000000"/>
              </a:solidFill>
              <a:latin typeface="Myriad Pro" pitchFamily="34" charset="0"/>
            </a:endParaRPr>
          </a:p>
        </p:txBody>
      </p:sp>
      <p:sp>
        <p:nvSpPr>
          <p:cNvPr id="10" name="TextBox 9"/>
          <p:cNvSpPr txBox="1"/>
          <p:nvPr/>
        </p:nvSpPr>
        <p:spPr>
          <a:xfrm>
            <a:off x="755650" y="5549900"/>
            <a:ext cx="2405063" cy="400050"/>
          </a:xfrm>
          <a:prstGeom prst="rect">
            <a:avLst/>
          </a:prstGeom>
          <a:solidFill>
            <a:srgbClr val="3AD388"/>
          </a:solidFill>
          <a:ln>
            <a:solidFill>
              <a:srgbClr val="3AD388"/>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0" hangingPunct="0">
              <a:defRPr/>
            </a:pPr>
            <a:r>
              <a:rPr lang="ta-IN" sz="2000" dirty="0">
                <a:solidFill>
                  <a:srgbClr val="000000"/>
                </a:solidFill>
                <a:latin typeface="Myriad Pro"/>
                <a:cs typeface="Myriad Pro"/>
              </a:rPr>
              <a:t>Boje na vodenoj bazi</a:t>
            </a:r>
            <a:endParaRPr lang="en-US" sz="2000" dirty="0">
              <a:solidFill>
                <a:srgbClr val="000000"/>
              </a:solidFill>
              <a:latin typeface="Myriad Pro"/>
              <a:cs typeface="Myriad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txBox="1">
            <a:spLocks noChangeArrowheads="1"/>
          </p:cNvSpPr>
          <p:nvPr/>
        </p:nvSpPr>
        <p:spPr bwMode="auto">
          <a:xfrm>
            <a:off x="361950" y="427038"/>
            <a:ext cx="8424863" cy="588962"/>
          </a:xfrm>
          <a:prstGeom prst="rect">
            <a:avLst/>
          </a:prstGeom>
          <a:noFill/>
          <a:ln w="9525">
            <a:noFill/>
            <a:miter lim="800000"/>
            <a:headEnd/>
            <a:tailEnd/>
          </a:ln>
        </p:spPr>
        <p:txBody>
          <a:bodyPr anchor="ctr"/>
          <a:lstStyle/>
          <a:p>
            <a:pPr defTabSz="936625" eaLnBrk="0" hangingPunct="0">
              <a:lnSpc>
                <a:spcPct val="91000"/>
              </a:lnSpc>
            </a:pPr>
            <a:r>
              <a:rPr lang="hr-HR" sz="2200">
                <a:solidFill>
                  <a:schemeClr val="bg1"/>
                </a:solidFill>
                <a:latin typeface="Arial" charset="0"/>
              </a:rPr>
              <a:t>EPSON SurePress L-4033A</a:t>
            </a:r>
            <a:r>
              <a:rPr lang="ta-IN" sz="2200">
                <a:solidFill>
                  <a:schemeClr val="bg1"/>
                </a:solidFill>
                <a:latin typeface="Arial" charset="0"/>
              </a:rPr>
              <a:t> - materijali</a:t>
            </a:r>
            <a:endParaRPr lang="en-US" sz="2200">
              <a:solidFill>
                <a:schemeClr val="bg1"/>
              </a:solidFill>
              <a:latin typeface="Arial" charset="0"/>
            </a:endParaRPr>
          </a:p>
        </p:txBody>
      </p:sp>
      <p:sp>
        <p:nvSpPr>
          <p:cNvPr id="4" name="TextBox 3"/>
          <p:cNvSpPr txBox="1">
            <a:spLocks noChangeArrowheads="1"/>
          </p:cNvSpPr>
          <p:nvPr/>
        </p:nvSpPr>
        <p:spPr bwMode="auto">
          <a:xfrm>
            <a:off x="395288" y="1412875"/>
            <a:ext cx="2805112" cy="2652713"/>
          </a:xfrm>
          <a:prstGeom prst="rect">
            <a:avLst/>
          </a:prstGeom>
          <a:noFill/>
          <a:ln w="9525">
            <a:noFill/>
            <a:miter lim="800000"/>
            <a:headEnd/>
            <a:tailEnd/>
          </a:ln>
        </p:spPr>
        <p:txBody>
          <a:bodyPr wrap="none">
            <a:spAutoFit/>
          </a:bodyPr>
          <a:lstStyle/>
          <a:p>
            <a:pPr eaLnBrk="0" hangingPunct="0">
              <a:lnSpc>
                <a:spcPct val="140000"/>
              </a:lnSpc>
            </a:pPr>
            <a:r>
              <a:rPr lang="ta-IN">
                <a:solidFill>
                  <a:schemeClr val="bg1"/>
                </a:solidFill>
                <a:latin typeface="Myriad Pro" pitchFamily="34" charset="0"/>
              </a:rPr>
              <a:t>Papiri</a:t>
            </a:r>
            <a:endParaRPr lang="en-US">
              <a:solidFill>
                <a:schemeClr val="bg1"/>
              </a:solidFill>
              <a:latin typeface="Myriad Pro" pitchFamily="34" charset="0"/>
            </a:endParaRPr>
          </a:p>
          <a:p>
            <a:pPr eaLnBrk="0" hangingPunct="0">
              <a:lnSpc>
                <a:spcPct val="140000"/>
              </a:lnSpc>
            </a:pPr>
            <a:r>
              <a:rPr lang="ta-IN">
                <a:solidFill>
                  <a:schemeClr val="bg1"/>
                </a:solidFill>
                <a:latin typeface="Myriad Pro" pitchFamily="34" charset="0"/>
              </a:rPr>
              <a:t>Samoljepljivi papiri</a:t>
            </a:r>
            <a:endParaRPr lang="en-US">
              <a:solidFill>
                <a:schemeClr val="bg1"/>
              </a:solidFill>
              <a:latin typeface="Myriad Pro" pitchFamily="34" charset="0"/>
            </a:endParaRPr>
          </a:p>
          <a:p>
            <a:pPr eaLnBrk="0" hangingPunct="0">
              <a:lnSpc>
                <a:spcPct val="140000"/>
              </a:lnSpc>
            </a:pPr>
            <a:r>
              <a:rPr lang="ta-IN">
                <a:solidFill>
                  <a:schemeClr val="bg1"/>
                </a:solidFill>
                <a:latin typeface="Myriad Pro" pitchFamily="34" charset="0"/>
              </a:rPr>
              <a:t>Folije</a:t>
            </a:r>
            <a:endParaRPr lang="en-US">
              <a:solidFill>
                <a:schemeClr val="bg1"/>
              </a:solidFill>
              <a:latin typeface="Myriad Pro" pitchFamily="34" charset="0"/>
            </a:endParaRPr>
          </a:p>
          <a:p>
            <a:pPr eaLnBrk="0" hangingPunct="0">
              <a:lnSpc>
                <a:spcPct val="140000"/>
              </a:lnSpc>
            </a:pPr>
            <a:r>
              <a:rPr lang="ta-IN">
                <a:solidFill>
                  <a:schemeClr val="bg1"/>
                </a:solidFill>
                <a:latin typeface="Myriad Pro" pitchFamily="34" charset="0"/>
              </a:rPr>
              <a:t>Samoljepljive folije</a:t>
            </a:r>
            <a:endParaRPr lang="en-US">
              <a:solidFill>
                <a:schemeClr val="bg1"/>
              </a:solidFill>
              <a:latin typeface="Myriad Pro" pitchFamily="34" charset="0"/>
            </a:endParaRPr>
          </a:p>
          <a:p>
            <a:pPr eaLnBrk="0" hangingPunct="0">
              <a:lnSpc>
                <a:spcPct val="140000"/>
              </a:lnSpc>
            </a:pPr>
            <a:r>
              <a:rPr lang="ta-IN">
                <a:solidFill>
                  <a:schemeClr val="bg1"/>
                </a:solidFill>
                <a:latin typeface="Myriad Pro" pitchFamily="34" charset="0"/>
              </a:rPr>
              <a:t>Laminirani materijali</a:t>
            </a:r>
            <a:endParaRPr lang="en-US">
              <a:solidFill>
                <a:schemeClr val="bg1"/>
              </a:solidFill>
              <a:latin typeface="Myriad Pro" pitchFamily="34" charset="0"/>
            </a:endParaRPr>
          </a:p>
        </p:txBody>
      </p:sp>
      <p:sp>
        <p:nvSpPr>
          <p:cNvPr id="5" name="TextBox 4"/>
          <p:cNvSpPr txBox="1">
            <a:spLocks noChangeArrowheads="1"/>
          </p:cNvSpPr>
          <p:nvPr/>
        </p:nvSpPr>
        <p:spPr bwMode="auto">
          <a:xfrm>
            <a:off x="3419475" y="1412875"/>
            <a:ext cx="1787525" cy="2135188"/>
          </a:xfrm>
          <a:prstGeom prst="rect">
            <a:avLst/>
          </a:prstGeom>
          <a:noFill/>
          <a:ln w="9525">
            <a:noFill/>
            <a:miter lim="800000"/>
            <a:headEnd/>
            <a:tailEnd/>
          </a:ln>
        </p:spPr>
        <p:txBody>
          <a:bodyPr wrap="none">
            <a:spAutoFit/>
          </a:bodyPr>
          <a:lstStyle/>
          <a:p>
            <a:pPr eaLnBrk="0" hangingPunct="0">
              <a:lnSpc>
                <a:spcPct val="140000"/>
              </a:lnSpc>
            </a:pPr>
            <a:r>
              <a:rPr lang="ta-IN">
                <a:solidFill>
                  <a:schemeClr val="bg1"/>
                </a:solidFill>
                <a:latin typeface="Myriad Pro" pitchFamily="34" charset="0"/>
              </a:rPr>
              <a:t>Premazni</a:t>
            </a:r>
          </a:p>
          <a:p>
            <a:pPr eaLnBrk="0" hangingPunct="0">
              <a:lnSpc>
                <a:spcPct val="140000"/>
              </a:lnSpc>
            </a:pPr>
            <a:r>
              <a:rPr lang="ta-IN">
                <a:solidFill>
                  <a:schemeClr val="bg1"/>
                </a:solidFill>
                <a:latin typeface="Myriad Pro" pitchFamily="34" charset="0"/>
              </a:rPr>
              <a:t>Nepremazni</a:t>
            </a:r>
          </a:p>
          <a:p>
            <a:pPr eaLnBrk="0" hangingPunct="0">
              <a:lnSpc>
                <a:spcPct val="140000"/>
              </a:lnSpc>
            </a:pPr>
            <a:r>
              <a:rPr lang="ta-IN">
                <a:solidFill>
                  <a:schemeClr val="bg1"/>
                </a:solidFill>
                <a:latin typeface="Myriad Pro" pitchFamily="34" charset="0"/>
              </a:rPr>
              <a:t>Strukturirani</a:t>
            </a:r>
          </a:p>
          <a:p>
            <a:pPr eaLnBrk="0" hangingPunct="0">
              <a:lnSpc>
                <a:spcPct val="140000"/>
              </a:lnSpc>
            </a:pPr>
            <a:r>
              <a:rPr lang="ta-IN">
                <a:solidFill>
                  <a:schemeClr val="bg1"/>
                </a:solidFill>
                <a:latin typeface="Myriad Pro" pitchFamily="34" charset="0"/>
              </a:rPr>
              <a:t>Ostali</a:t>
            </a:r>
            <a:endParaRPr lang="en-US">
              <a:solidFill>
                <a:schemeClr val="bg1"/>
              </a:solidFill>
              <a:latin typeface="Myriad Pro" pitchFamily="34" charset="0"/>
            </a:endParaRPr>
          </a:p>
        </p:txBody>
      </p:sp>
      <p:sp>
        <p:nvSpPr>
          <p:cNvPr id="6" name="TextBox 5"/>
          <p:cNvSpPr txBox="1">
            <a:spLocks noChangeArrowheads="1"/>
          </p:cNvSpPr>
          <p:nvPr/>
        </p:nvSpPr>
        <p:spPr bwMode="auto">
          <a:xfrm>
            <a:off x="5724525" y="1484313"/>
            <a:ext cx="1450975" cy="3687762"/>
          </a:xfrm>
          <a:prstGeom prst="rect">
            <a:avLst/>
          </a:prstGeom>
          <a:noFill/>
          <a:ln w="9525">
            <a:noFill/>
            <a:miter lim="800000"/>
            <a:headEnd/>
            <a:tailEnd/>
          </a:ln>
        </p:spPr>
        <p:txBody>
          <a:bodyPr wrap="none">
            <a:spAutoFit/>
          </a:bodyPr>
          <a:lstStyle/>
          <a:p>
            <a:pPr eaLnBrk="0" hangingPunct="0">
              <a:lnSpc>
                <a:spcPct val="140000"/>
              </a:lnSpc>
            </a:pPr>
            <a:r>
              <a:rPr lang="ta-IN">
                <a:solidFill>
                  <a:schemeClr val="bg1"/>
                </a:solidFill>
                <a:latin typeface="Myriad Pro" pitchFamily="34" charset="0"/>
              </a:rPr>
              <a:t>PE</a:t>
            </a:r>
          </a:p>
          <a:p>
            <a:pPr eaLnBrk="0" hangingPunct="0">
              <a:lnSpc>
                <a:spcPct val="140000"/>
              </a:lnSpc>
            </a:pPr>
            <a:r>
              <a:rPr lang="ta-IN">
                <a:solidFill>
                  <a:schemeClr val="bg1"/>
                </a:solidFill>
                <a:latin typeface="Myriad Pro" pitchFamily="34" charset="0"/>
              </a:rPr>
              <a:t>PP</a:t>
            </a:r>
          </a:p>
          <a:p>
            <a:pPr eaLnBrk="0" hangingPunct="0">
              <a:lnSpc>
                <a:spcPct val="140000"/>
              </a:lnSpc>
            </a:pPr>
            <a:r>
              <a:rPr lang="ta-IN">
                <a:solidFill>
                  <a:schemeClr val="bg1"/>
                </a:solidFill>
                <a:latin typeface="Myriad Pro" pitchFamily="34" charset="0"/>
              </a:rPr>
              <a:t>Polyolefin</a:t>
            </a:r>
          </a:p>
          <a:p>
            <a:pPr eaLnBrk="0" hangingPunct="0">
              <a:lnSpc>
                <a:spcPct val="140000"/>
              </a:lnSpc>
            </a:pPr>
            <a:r>
              <a:rPr lang="ta-IN">
                <a:solidFill>
                  <a:schemeClr val="bg1"/>
                </a:solidFill>
                <a:latin typeface="Myriad Pro" pitchFamily="34" charset="0"/>
              </a:rPr>
              <a:t>PET</a:t>
            </a:r>
          </a:p>
          <a:p>
            <a:pPr eaLnBrk="0" hangingPunct="0">
              <a:lnSpc>
                <a:spcPct val="140000"/>
              </a:lnSpc>
            </a:pPr>
            <a:r>
              <a:rPr lang="ta-IN">
                <a:solidFill>
                  <a:schemeClr val="bg1"/>
                </a:solidFill>
                <a:latin typeface="Myriad Pro" pitchFamily="34" charset="0"/>
              </a:rPr>
              <a:t>PVC</a:t>
            </a:r>
          </a:p>
          <a:p>
            <a:pPr eaLnBrk="0" hangingPunct="0">
              <a:lnSpc>
                <a:spcPct val="140000"/>
              </a:lnSpc>
            </a:pPr>
            <a:r>
              <a:rPr lang="ta-IN">
                <a:solidFill>
                  <a:schemeClr val="bg1"/>
                </a:solidFill>
                <a:latin typeface="Myriad Pro" pitchFamily="34" charset="0"/>
              </a:rPr>
              <a:t>Tyvek</a:t>
            </a:r>
          </a:p>
          <a:p>
            <a:pPr eaLnBrk="0" hangingPunct="0">
              <a:lnSpc>
                <a:spcPct val="140000"/>
              </a:lnSpc>
            </a:pPr>
            <a:r>
              <a:rPr lang="ta-IN">
                <a:solidFill>
                  <a:schemeClr val="bg1"/>
                </a:solidFill>
                <a:latin typeface="Myriad Pro" pitchFamily="34" charset="0"/>
              </a:rPr>
              <a:t>Yupo</a:t>
            </a:r>
            <a:endParaRPr lang="en-US">
              <a:solidFill>
                <a:schemeClr val="bg1"/>
              </a:solidFill>
              <a:latin typeface="Myriad Pro"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ChangeArrowheads="1"/>
          </p:cNvSpPr>
          <p:nvPr/>
        </p:nvSpPr>
        <p:spPr bwMode="auto">
          <a:xfrm>
            <a:off x="361950" y="427038"/>
            <a:ext cx="8424863" cy="588962"/>
          </a:xfrm>
          <a:prstGeom prst="rect">
            <a:avLst/>
          </a:prstGeom>
          <a:noFill/>
          <a:ln w="9525">
            <a:noFill/>
            <a:miter lim="800000"/>
            <a:headEnd/>
            <a:tailEnd/>
          </a:ln>
        </p:spPr>
        <p:txBody>
          <a:bodyPr anchor="ctr"/>
          <a:lstStyle/>
          <a:p>
            <a:pPr defTabSz="936625" eaLnBrk="0" hangingPunct="0">
              <a:lnSpc>
                <a:spcPct val="91000"/>
              </a:lnSpc>
            </a:pPr>
            <a:r>
              <a:rPr lang="hr-HR" sz="2200">
                <a:solidFill>
                  <a:schemeClr val="bg1"/>
                </a:solidFill>
                <a:latin typeface="Arial" charset="0"/>
              </a:rPr>
              <a:t>EPSON SurePress L-4033A</a:t>
            </a:r>
            <a:r>
              <a:rPr lang="ta-IN" sz="2200">
                <a:solidFill>
                  <a:schemeClr val="bg1"/>
                </a:solidFill>
                <a:latin typeface="Arial" charset="0"/>
              </a:rPr>
              <a:t> </a:t>
            </a:r>
            <a:endParaRPr lang="en-US" sz="2200">
              <a:solidFill>
                <a:schemeClr val="bg1"/>
              </a:solidFill>
              <a:latin typeface="Arial" charset="0"/>
            </a:endParaRPr>
          </a:p>
        </p:txBody>
      </p:sp>
      <p:sp>
        <p:nvSpPr>
          <p:cNvPr id="4" name="TextBox 3"/>
          <p:cNvSpPr txBox="1"/>
          <p:nvPr/>
        </p:nvSpPr>
        <p:spPr>
          <a:xfrm>
            <a:off x="395288" y="1412875"/>
            <a:ext cx="8353425" cy="4203700"/>
          </a:xfrm>
          <a:prstGeom prst="rect">
            <a:avLst/>
          </a:prstGeom>
          <a:noFill/>
        </p:spPr>
        <p:txBody>
          <a:bodyPr>
            <a:spAutoFit/>
          </a:bodyPr>
          <a:lstStyle/>
          <a:p>
            <a:pPr eaLnBrk="0" hangingPunct="0">
              <a:lnSpc>
                <a:spcPct val="140000"/>
              </a:lnSpc>
            </a:pPr>
            <a:r>
              <a:rPr lang="ta-IN">
                <a:solidFill>
                  <a:schemeClr val="bg1"/>
                </a:solidFill>
                <a:latin typeface="Myriad Pro" pitchFamily="34" charset="0"/>
              </a:rPr>
              <a:t>Zašto tiskati na EPSON SurePress-u ?</a:t>
            </a:r>
          </a:p>
          <a:p>
            <a:pPr eaLnBrk="0" hangingPunct="0">
              <a:lnSpc>
                <a:spcPct val="140000"/>
              </a:lnSpc>
              <a:buFont typeface="Arial" charset="0"/>
              <a:buChar char="•"/>
            </a:pPr>
            <a:r>
              <a:rPr lang="ta-IN">
                <a:solidFill>
                  <a:schemeClr val="bg1"/>
                </a:solidFill>
                <a:latin typeface="Myriad Pro" pitchFamily="34" charset="0"/>
              </a:rPr>
              <a:t>Brza priprema</a:t>
            </a:r>
          </a:p>
          <a:p>
            <a:pPr eaLnBrk="0" hangingPunct="0">
              <a:lnSpc>
                <a:spcPct val="140000"/>
              </a:lnSpc>
              <a:buFont typeface="Arial" charset="0"/>
              <a:buChar char="•"/>
            </a:pPr>
            <a:r>
              <a:rPr lang="ta-IN">
                <a:solidFill>
                  <a:schemeClr val="bg1"/>
                </a:solidFill>
                <a:latin typeface="Myriad Pro" pitchFamily="34" charset="0"/>
              </a:rPr>
              <a:t>Varijabilni tisak</a:t>
            </a:r>
          </a:p>
          <a:p>
            <a:pPr eaLnBrk="0" hangingPunct="0">
              <a:lnSpc>
                <a:spcPct val="140000"/>
              </a:lnSpc>
              <a:buFont typeface="Arial" charset="0"/>
              <a:buChar char="•"/>
            </a:pPr>
            <a:r>
              <a:rPr lang="en-US">
                <a:solidFill>
                  <a:schemeClr val="bg1"/>
                </a:solidFill>
                <a:latin typeface="Myriad Pro" pitchFamily="34" charset="0"/>
              </a:rPr>
              <a:t>M</a:t>
            </a:r>
            <a:r>
              <a:rPr lang="ta-IN">
                <a:solidFill>
                  <a:schemeClr val="bg1"/>
                </a:solidFill>
                <a:latin typeface="Myriad Pro" pitchFamily="34" charset="0"/>
              </a:rPr>
              <a:t>anje naklade</a:t>
            </a:r>
          </a:p>
          <a:p>
            <a:pPr eaLnBrk="0" hangingPunct="0">
              <a:lnSpc>
                <a:spcPct val="140000"/>
              </a:lnSpc>
              <a:buFont typeface="Arial" charset="0"/>
              <a:buChar char="•"/>
            </a:pPr>
            <a:r>
              <a:rPr lang="ta-IN">
                <a:solidFill>
                  <a:schemeClr val="bg1"/>
                </a:solidFill>
                <a:latin typeface="Myriad Pro" pitchFamily="34" charset="0"/>
              </a:rPr>
              <a:t>Tisak na svim materijalima koji se koriste u konvencionalnom tisku  </a:t>
            </a:r>
          </a:p>
          <a:p>
            <a:pPr eaLnBrk="0" hangingPunct="0">
              <a:lnSpc>
                <a:spcPct val="140000"/>
              </a:lnSpc>
              <a:buFont typeface="Arial" charset="0"/>
              <a:buChar char="•"/>
            </a:pPr>
            <a:r>
              <a:rPr lang="ta-IN">
                <a:solidFill>
                  <a:schemeClr val="bg1"/>
                </a:solidFill>
                <a:latin typeface="Myriad Pro" pitchFamily="34" charset="0"/>
              </a:rPr>
              <a:t>Ekološki potpuno prihvatljivo zbog boja na bazi vode </a:t>
            </a:r>
          </a:p>
          <a:p>
            <a:pPr eaLnBrk="0" hangingPunct="0">
              <a:lnSpc>
                <a:spcPct val="140000"/>
              </a:lnSpc>
              <a:buFont typeface="Arial" charset="0"/>
              <a:buChar char="•"/>
            </a:pPr>
            <a:r>
              <a:rPr lang="ta-IN">
                <a:solidFill>
                  <a:schemeClr val="bg1"/>
                </a:solidFill>
                <a:latin typeface="Myriad Pro" pitchFamily="34" charset="0"/>
              </a:rPr>
              <a:t>Vrhunska kvaliteta otiska</a:t>
            </a:r>
            <a:endParaRPr lang="en-US">
              <a:solidFill>
                <a:schemeClr val="bg1"/>
              </a:solidFill>
              <a:latin typeface="Myriad Pro"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txBox="1">
            <a:spLocks noChangeArrowheads="1"/>
          </p:cNvSpPr>
          <p:nvPr/>
        </p:nvSpPr>
        <p:spPr bwMode="auto">
          <a:xfrm>
            <a:off x="361950" y="427038"/>
            <a:ext cx="8424863" cy="588962"/>
          </a:xfrm>
          <a:prstGeom prst="rect">
            <a:avLst/>
          </a:prstGeom>
          <a:noFill/>
          <a:ln w="9525">
            <a:noFill/>
            <a:miter lim="800000"/>
            <a:headEnd/>
            <a:tailEnd/>
          </a:ln>
        </p:spPr>
        <p:txBody>
          <a:bodyPr anchor="ctr"/>
          <a:lstStyle/>
          <a:p>
            <a:pPr defTabSz="936625" eaLnBrk="0" hangingPunct="0">
              <a:lnSpc>
                <a:spcPct val="91000"/>
              </a:lnSpc>
            </a:pPr>
            <a:r>
              <a:rPr lang="hr-HR" sz="2200">
                <a:solidFill>
                  <a:schemeClr val="bg1"/>
                </a:solidFill>
                <a:latin typeface="Arial" charset="0"/>
              </a:rPr>
              <a:t>EPSON SurePress L-4033A</a:t>
            </a:r>
            <a:r>
              <a:rPr lang="ta-IN" sz="2200">
                <a:solidFill>
                  <a:schemeClr val="bg1"/>
                </a:solidFill>
                <a:latin typeface="Arial" charset="0"/>
              </a:rPr>
              <a:t> </a:t>
            </a:r>
            <a:endParaRPr lang="en-US" sz="2200">
              <a:solidFill>
                <a:schemeClr val="bg1"/>
              </a:solidFill>
              <a:latin typeface="Arial" charset="0"/>
            </a:endParaRPr>
          </a:p>
        </p:txBody>
      </p:sp>
      <p:graphicFrame>
        <p:nvGraphicFramePr>
          <p:cNvPr id="4" name="Table 3"/>
          <p:cNvGraphicFramePr>
            <a:graphicFrameLocks noGrp="1"/>
          </p:cNvGraphicFramePr>
          <p:nvPr/>
        </p:nvGraphicFramePr>
        <p:xfrm>
          <a:off x="381000" y="1341438"/>
          <a:ext cx="8439150" cy="4319587"/>
        </p:xfrm>
        <a:graphic>
          <a:graphicData uri="http://schemas.openxmlformats.org/drawingml/2006/table">
            <a:tbl>
              <a:tblPr/>
              <a:tblGrid>
                <a:gridCol w="2813050"/>
                <a:gridCol w="2813050"/>
                <a:gridCol w="2813050"/>
              </a:tblGrid>
              <a:tr h="1439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1" i="0" u="none" strike="noStrike" cap="none" normalizeH="0" baseline="0" smtClean="0">
                          <a:ln>
                            <a:noFill/>
                          </a:ln>
                          <a:solidFill>
                            <a:srgbClr val="000000"/>
                          </a:solidFill>
                          <a:effectLst/>
                          <a:latin typeface="Myriad Pro" pitchFamily="34" charset="0"/>
                          <a:cs typeface="Arial" charset="0"/>
                        </a:rPr>
                        <a:t>Format etikete</a:t>
                      </a:r>
                      <a:endParaRPr kumimoji="0" lang="en-US" sz="2400" b="1"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1" i="0" u="none" strike="noStrike" cap="none" normalizeH="0" baseline="0" smtClean="0">
                          <a:ln>
                            <a:noFill/>
                          </a:ln>
                          <a:solidFill>
                            <a:srgbClr val="000000"/>
                          </a:solidFill>
                          <a:effectLst/>
                          <a:latin typeface="Myriad Pro" pitchFamily="34" charset="0"/>
                          <a:cs typeface="Arial" charset="0"/>
                        </a:rPr>
                        <a:t>Cijena boje na bazi 1.000 etiketa</a:t>
                      </a:r>
                      <a:endParaRPr kumimoji="0" lang="en-US" sz="2400" b="1"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1" i="0" u="none" strike="noStrike" cap="none" normalizeH="0" baseline="0" smtClean="0">
                          <a:ln>
                            <a:noFill/>
                          </a:ln>
                          <a:solidFill>
                            <a:srgbClr val="000000"/>
                          </a:solidFill>
                          <a:effectLst/>
                          <a:latin typeface="Myriad Pro" pitchFamily="34" charset="0"/>
                          <a:cs typeface="Arial" charset="0"/>
                        </a:rPr>
                        <a:t>Brzina tiska za 1.000 etiketa</a:t>
                      </a:r>
                      <a:endParaRPr kumimoji="0" lang="en-US" sz="2400" b="1"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6A6A6"/>
                    </a:solidFill>
                  </a:tcPr>
                </a:tc>
              </a:tr>
              <a:tr h="1439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0" i="0" u="none" strike="noStrike" cap="none" normalizeH="0" baseline="0" smtClean="0">
                          <a:ln>
                            <a:noFill/>
                          </a:ln>
                          <a:solidFill>
                            <a:srgbClr val="000000"/>
                          </a:solidFill>
                          <a:effectLst/>
                          <a:latin typeface="Myriad Pro" pitchFamily="34" charset="0"/>
                          <a:cs typeface="Arial" charset="0"/>
                        </a:rPr>
                        <a:t>5,3 x 9 cm</a:t>
                      </a:r>
                      <a:endParaRPr kumimoji="0" lang="en-US" sz="2400" b="0"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0" i="0" u="none" strike="noStrike" cap="none" normalizeH="0" baseline="0" smtClean="0">
                          <a:ln>
                            <a:noFill/>
                          </a:ln>
                          <a:solidFill>
                            <a:srgbClr val="000000"/>
                          </a:solidFill>
                          <a:effectLst/>
                          <a:latin typeface="Myriad Pro" pitchFamily="34" charset="0"/>
                          <a:cs typeface="Arial" charset="0"/>
                        </a:rPr>
                        <a:t>4,3 </a:t>
                      </a:r>
                      <a:r>
                        <a:rPr kumimoji="0" lang="en-US" sz="2400" b="0" i="0" u="none" strike="noStrike" cap="none" normalizeH="0" baseline="0" smtClean="0">
                          <a:ln>
                            <a:noFill/>
                          </a:ln>
                          <a:solidFill>
                            <a:srgbClr val="000000"/>
                          </a:solidFill>
                          <a:effectLst/>
                          <a:latin typeface="Myriad Pro" pitchFamily="34"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0" i="0" u="none" strike="noStrike" cap="none" normalizeH="0" baseline="0" smtClean="0">
                          <a:ln>
                            <a:noFill/>
                          </a:ln>
                          <a:solidFill>
                            <a:srgbClr val="000000"/>
                          </a:solidFill>
                          <a:effectLst/>
                          <a:latin typeface="Myriad Pro" pitchFamily="34" charset="0"/>
                          <a:cs typeface="Arial" charset="0"/>
                        </a:rPr>
                        <a:t>6 min</a:t>
                      </a:r>
                      <a:endParaRPr kumimoji="0" lang="en-US" sz="2400" b="0"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1439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0" i="0" u="none" strike="noStrike" cap="none" normalizeH="0" baseline="0" smtClean="0">
                          <a:ln>
                            <a:noFill/>
                          </a:ln>
                          <a:solidFill>
                            <a:srgbClr val="000000"/>
                          </a:solidFill>
                          <a:effectLst/>
                          <a:latin typeface="Myriad Pro" pitchFamily="34" charset="0"/>
                          <a:cs typeface="Arial" charset="0"/>
                        </a:rPr>
                        <a:t>8,5 x 12 cm</a:t>
                      </a:r>
                      <a:endParaRPr kumimoji="0" lang="en-US" sz="2400" b="0"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0" i="0" u="none" strike="noStrike" cap="none" normalizeH="0" baseline="0" smtClean="0">
                          <a:ln>
                            <a:noFill/>
                          </a:ln>
                          <a:solidFill>
                            <a:srgbClr val="000000"/>
                          </a:solidFill>
                          <a:effectLst/>
                          <a:latin typeface="Myriad Pro" pitchFamily="34" charset="0"/>
                          <a:cs typeface="Arial" charset="0"/>
                        </a:rPr>
                        <a:t>14 </a:t>
                      </a:r>
                      <a:r>
                        <a:rPr kumimoji="0" lang="en-US" sz="2400" b="0" i="0" u="none" strike="noStrike" cap="none" normalizeH="0" baseline="0" smtClean="0">
                          <a:ln>
                            <a:noFill/>
                          </a:ln>
                          <a:solidFill>
                            <a:srgbClr val="000000"/>
                          </a:solidFill>
                          <a:effectLst/>
                          <a:latin typeface="Myriad Pro" pitchFamily="34"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2400" b="0" i="0" u="none" strike="noStrike" cap="none" normalizeH="0" baseline="0" smtClean="0">
                          <a:ln>
                            <a:noFill/>
                          </a:ln>
                          <a:solidFill>
                            <a:srgbClr val="000000"/>
                          </a:solidFill>
                          <a:effectLst/>
                          <a:latin typeface="Myriad Pro" pitchFamily="34" charset="0"/>
                          <a:cs typeface="Arial" charset="0"/>
                        </a:rPr>
                        <a:t>15 min</a:t>
                      </a:r>
                      <a:endParaRPr kumimoji="0" lang="en-US" sz="2400" b="0" i="0" u="none" strike="noStrike" cap="none" normalizeH="0" baseline="0" smtClean="0">
                        <a:ln>
                          <a:noFill/>
                        </a:ln>
                        <a:solidFill>
                          <a:srgbClr val="000000"/>
                        </a:solidFill>
                        <a:effectLst/>
                        <a:latin typeface="Myriad Pro"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p:txBody>
          <a:bodyPr/>
          <a:lstStyle/>
          <a:p>
            <a:pPr eaLnBrk="1" hangingPunct="1"/>
            <a:endParaRPr lang="hr-HR" smtClean="0"/>
          </a:p>
        </p:txBody>
      </p:sp>
      <p:sp>
        <p:nvSpPr>
          <p:cNvPr id="36866" name="Subtitle 2"/>
          <p:cNvSpPr>
            <a:spLocks noGrp="1"/>
          </p:cNvSpPr>
          <p:nvPr>
            <p:ph type="subTitle" idx="1"/>
          </p:nvPr>
        </p:nvSpPr>
        <p:spPr>
          <a:xfrm>
            <a:off x="25400" y="765175"/>
            <a:ext cx="8939213" cy="1752600"/>
          </a:xfrm>
        </p:spPr>
        <p:txBody>
          <a:bodyPr/>
          <a:lstStyle/>
          <a:p>
            <a:pPr eaLnBrk="1" hangingPunct="1"/>
            <a:r>
              <a:rPr lang="hr-HR" sz="4000" b="1" smtClean="0"/>
              <a:t>Grafik.NET &amp; EPSON</a:t>
            </a:r>
          </a:p>
          <a:p>
            <a:pPr algn="r" eaLnBrk="1" hangingPunct="1"/>
            <a:endParaRPr lang="hr-HR" sz="4000" b="1" smtClean="0"/>
          </a:p>
          <a:p>
            <a:pPr algn="r" eaLnBrk="1" hangingPunct="1"/>
            <a:r>
              <a:rPr lang="hr-HR" sz="4000" b="1" smtClean="0"/>
              <a:t>Žele Vam dobrodošlicu u</a:t>
            </a:r>
          </a:p>
          <a:p>
            <a:pPr algn="r" eaLnBrk="1" hangingPunct="1"/>
            <a:r>
              <a:rPr lang="hr-HR" sz="4000" b="1" smtClean="0"/>
              <a:t>Inkjet digitalni svijet</a:t>
            </a:r>
          </a:p>
        </p:txBody>
      </p:sp>
      <p:pic>
        <p:nvPicPr>
          <p:cNvPr id="36867" name="Picture 2" descr="Man_looking_over_lake2"/>
          <p:cNvPicPr>
            <a:picLocks noChangeArrowheads="1"/>
          </p:cNvPicPr>
          <p:nvPr/>
        </p:nvPicPr>
        <p:blipFill>
          <a:blip r:embed="rId2"/>
          <a:srcRect b="12"/>
          <a:stretch>
            <a:fillRect/>
          </a:stretch>
        </p:blipFill>
        <p:spPr bwMode="auto">
          <a:xfrm>
            <a:off x="-323850" y="0"/>
            <a:ext cx="9828213" cy="6858000"/>
          </a:xfrm>
          <a:prstGeom prst="rect">
            <a:avLst/>
          </a:prstGeom>
          <a:noFill/>
          <a:ln w="9525">
            <a:noFill/>
            <a:miter lim="800000"/>
            <a:headEnd/>
            <a:tailEnd/>
          </a:ln>
        </p:spPr>
      </p:pic>
      <p:sp>
        <p:nvSpPr>
          <p:cNvPr id="5" name="TextBox 4"/>
          <p:cNvSpPr txBox="1"/>
          <p:nvPr/>
        </p:nvSpPr>
        <p:spPr>
          <a:xfrm>
            <a:off x="2286000" y="3860800"/>
            <a:ext cx="4876800" cy="338138"/>
          </a:xfrm>
          <a:prstGeom prst="rect">
            <a:avLst/>
          </a:prstGeom>
          <a:noFill/>
        </p:spPr>
        <p:txBody>
          <a:bodyPr>
            <a:spAutoFit/>
          </a:bodyPr>
          <a:lstStyle/>
          <a:p>
            <a:r>
              <a:rPr lang="ta-IN" sz="1600">
                <a:solidFill>
                  <a:schemeClr val="tx1"/>
                </a:solidFill>
                <a:effectLst>
                  <a:outerShdw blurRad="38100" dist="38100" dir="2700000" algn="tl">
                    <a:srgbClr val="C0C0C0"/>
                  </a:outerShdw>
                </a:effectLst>
                <a:latin typeface="Myriad Pro" pitchFamily="34" charset="0"/>
              </a:rPr>
              <a:t>Dean Tolp, direktor razvoja</a:t>
            </a:r>
            <a:r>
              <a:rPr lang="ta-IN" sz="1600">
                <a:solidFill>
                  <a:srgbClr val="004487"/>
                </a:solidFill>
                <a:latin typeface="Myriad Pro" pitchFamily="34" charset="0"/>
              </a:rPr>
              <a:t>, </a:t>
            </a:r>
            <a:r>
              <a:rPr lang="ta-IN" sz="1600">
                <a:solidFill>
                  <a:srgbClr val="004487"/>
                </a:solidFill>
                <a:latin typeface="Myriad Pro" pitchFamily="34" charset="0"/>
                <a:hlinkClick r:id="rId3"/>
              </a:rPr>
              <a:t>dean.tolp@grafiknet.hr</a:t>
            </a:r>
            <a:endParaRPr lang="ta-IN" sz="1600">
              <a:solidFill>
                <a:srgbClr val="004487"/>
              </a:solidFill>
              <a:latin typeface="Myriad Pro" pitchFamily="34" charset="0"/>
            </a:endParaRPr>
          </a:p>
        </p:txBody>
      </p:sp>
      <p:pic>
        <p:nvPicPr>
          <p:cNvPr id="6" name="Content Placeholder 2"/>
          <p:cNvPicPr>
            <a:picLocks noChangeArrowheads="1"/>
          </p:cNvPicPr>
          <p:nvPr/>
        </p:nvPicPr>
        <p:blipFill>
          <a:blip r:embed="rId4"/>
          <a:srcRect/>
          <a:stretch>
            <a:fillRect/>
          </a:stretch>
        </p:blipFill>
        <p:spPr bwMode="auto">
          <a:xfrm>
            <a:off x="450850" y="360363"/>
            <a:ext cx="8242300" cy="1266825"/>
          </a:xfrm>
          <a:prstGeom prst="rect">
            <a:avLst/>
          </a:prstGeom>
          <a:noFill/>
        </p:spPr>
      </p:pic>
      <p:sp>
        <p:nvSpPr>
          <p:cNvPr id="7" name="Subtitle 2"/>
          <p:cNvSpPr txBox="1">
            <a:spLocks/>
          </p:cNvSpPr>
          <p:nvPr/>
        </p:nvSpPr>
        <p:spPr bwMode="auto">
          <a:xfrm>
            <a:off x="360363" y="1196975"/>
            <a:ext cx="8388350" cy="2736850"/>
          </a:xfrm>
          <a:prstGeom prst="rect">
            <a:avLst/>
          </a:prstGeom>
          <a:noFill/>
          <a:ln>
            <a:noFill/>
          </a:ln>
          <a:effectLst/>
          <a:extLst>
            <a:ext uri="{909E8E84-426E-40dd-AFC4-6F175D3DCCD1}"/>
            <a:ext uri="{91240B29-F687-4f45-9708-019B960494DF}"/>
            <a:ext uri="{AF507438-7753-43e0-B8FC-AC1667EBCBE1}"/>
          </a:extLst>
        </p:spPr>
        <p:txBody>
          <a:bodyPr lIns="0" tIns="0" rIns="0" bIns="0"/>
          <a:lstStyle/>
          <a:p>
            <a:pPr defTabSz="936625" eaLnBrk="0" hangingPunct="0">
              <a:spcBef>
                <a:spcPct val="25000"/>
              </a:spcBef>
              <a:spcAft>
                <a:spcPct val="25000"/>
              </a:spcAft>
              <a:buClr>
                <a:srgbClr val="0099FF"/>
              </a:buClr>
              <a:tabLst>
                <a:tab pos="282575" algn="l"/>
              </a:tabLst>
            </a:pPr>
            <a:r>
              <a:rPr lang="hr-HR" sz="4000" b="1">
                <a:solidFill>
                  <a:schemeClr val="bg1"/>
                </a:solidFill>
                <a:effectLst>
                  <a:outerShdw blurRad="38100" dist="38100" dir="2700000" algn="tl">
                    <a:srgbClr val="C0C0C0"/>
                  </a:outerShdw>
                </a:effectLst>
                <a:latin typeface="Myriad Pro" pitchFamily="34" charset="0"/>
              </a:rPr>
              <a:t>Grafik.</a:t>
            </a:r>
            <a:r>
              <a:rPr lang="ta-IN" sz="4000" b="1">
                <a:solidFill>
                  <a:schemeClr val="bg1"/>
                </a:solidFill>
                <a:effectLst>
                  <a:outerShdw blurRad="38100" dist="38100" dir="2700000" algn="tl">
                    <a:srgbClr val="C0C0C0"/>
                  </a:outerShdw>
                </a:effectLst>
                <a:latin typeface="Myriad Pro" pitchFamily="34" charset="0"/>
              </a:rPr>
              <a:t>net</a:t>
            </a:r>
            <a:r>
              <a:rPr lang="hr-HR" sz="4000" b="1">
                <a:solidFill>
                  <a:schemeClr val="bg1"/>
                </a:solidFill>
                <a:effectLst>
                  <a:outerShdw blurRad="38100" dist="38100" dir="2700000" algn="tl">
                    <a:srgbClr val="C0C0C0"/>
                  </a:outerShdw>
                </a:effectLst>
                <a:latin typeface="Myriad Pro" pitchFamily="34" charset="0"/>
              </a:rPr>
              <a:t> </a:t>
            </a:r>
            <a:r>
              <a:rPr lang="ta-IN" sz="4000" b="1">
                <a:solidFill>
                  <a:schemeClr val="bg1"/>
                </a:solidFill>
                <a:effectLst>
                  <a:outerShdw blurRad="38100" dist="38100" dir="2700000" algn="tl">
                    <a:srgbClr val="C0C0C0"/>
                  </a:outerShdw>
                </a:effectLst>
                <a:latin typeface="Myriad Pro" pitchFamily="34" charset="0"/>
              </a:rPr>
              <a:t>i</a:t>
            </a:r>
            <a:r>
              <a:rPr lang="hr-HR" sz="4000" b="1">
                <a:solidFill>
                  <a:schemeClr val="bg1"/>
                </a:solidFill>
                <a:effectLst>
                  <a:outerShdw blurRad="38100" dist="38100" dir="2700000" algn="tl">
                    <a:srgbClr val="C0C0C0"/>
                  </a:outerShdw>
                </a:effectLst>
                <a:latin typeface="Myriad Pro" pitchFamily="34" charset="0"/>
              </a:rPr>
              <a:t> EPSON</a:t>
            </a:r>
          </a:p>
          <a:p>
            <a:pPr algn="r" defTabSz="936625" eaLnBrk="0" hangingPunct="0">
              <a:spcBef>
                <a:spcPct val="25000"/>
              </a:spcBef>
              <a:spcAft>
                <a:spcPct val="25000"/>
              </a:spcAft>
              <a:buClr>
                <a:srgbClr val="0099FF"/>
              </a:buClr>
              <a:tabLst>
                <a:tab pos="282575" algn="l"/>
              </a:tabLst>
            </a:pPr>
            <a:r>
              <a:rPr lang="hr-HR" sz="4000" b="1">
                <a:solidFill>
                  <a:schemeClr val="bg1"/>
                </a:solidFill>
                <a:effectLst>
                  <a:outerShdw blurRad="38100" dist="38100" dir="2700000" algn="tl">
                    <a:srgbClr val="C0C0C0"/>
                  </a:outerShdw>
                </a:effectLst>
                <a:latin typeface="Myriad Pro" pitchFamily="34" charset="0"/>
              </a:rPr>
              <a:t>Žele Vam dobrodošlicu u</a:t>
            </a:r>
          </a:p>
          <a:p>
            <a:pPr algn="r" defTabSz="936625" eaLnBrk="0" hangingPunct="0">
              <a:spcBef>
                <a:spcPct val="25000"/>
              </a:spcBef>
              <a:spcAft>
                <a:spcPct val="25000"/>
              </a:spcAft>
              <a:buClr>
                <a:srgbClr val="0099FF"/>
              </a:buClr>
              <a:tabLst>
                <a:tab pos="282575" algn="l"/>
              </a:tabLst>
            </a:pPr>
            <a:r>
              <a:rPr lang="hr-HR" sz="4000" b="1">
                <a:solidFill>
                  <a:schemeClr val="bg1"/>
                </a:solidFill>
                <a:effectLst>
                  <a:outerShdw blurRad="38100" dist="38100" dir="2700000" algn="tl">
                    <a:srgbClr val="C0C0C0"/>
                  </a:outerShdw>
                </a:effectLst>
                <a:latin typeface="Myriad Pro" pitchFamily="34" charset="0"/>
              </a:rPr>
              <a:t>Inkjet digitalni svijet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World"/>
          <p:cNvPicPr>
            <a:picLocks noChangeAspect="1" noChangeArrowheads="1"/>
          </p:cNvPicPr>
          <p:nvPr/>
        </p:nvPicPr>
        <p:blipFill>
          <a:blip r:embed="rId3">
            <a:lum bright="-48000" contrast="-24000"/>
            <a:grayscl/>
          </a:blip>
          <a:srcRect/>
          <a:stretch>
            <a:fillRect/>
          </a:stretch>
        </p:blipFill>
        <p:spPr bwMode="auto">
          <a:xfrm>
            <a:off x="0" y="1112838"/>
            <a:ext cx="9144000" cy="5745162"/>
          </a:xfrm>
          <a:prstGeom prst="rect">
            <a:avLst/>
          </a:prstGeom>
          <a:noFill/>
          <a:ln w="9525">
            <a:noFill/>
            <a:miter lim="800000"/>
            <a:headEnd/>
            <a:tailEnd/>
          </a:ln>
        </p:spPr>
      </p:pic>
      <p:sp>
        <p:nvSpPr>
          <p:cNvPr id="18434" name="Rectangle 3"/>
          <p:cNvSpPr>
            <a:spLocks noGrp="1" noChangeArrowheads="1"/>
          </p:cNvSpPr>
          <p:nvPr>
            <p:ph type="title"/>
          </p:nvPr>
        </p:nvSpPr>
        <p:spPr/>
        <p:txBody>
          <a:bodyPr anchor="ctr"/>
          <a:lstStyle/>
          <a:p>
            <a:pPr eaLnBrk="1" hangingPunct="1"/>
            <a:r>
              <a:rPr lang="en-US" altLang="ja-JP" smtClean="0">
                <a:ea typeface="ＭＳ Ｐゴシック"/>
                <a:cs typeface="ＭＳ Ｐゴシック"/>
              </a:rPr>
              <a:t>EPSON </a:t>
            </a:r>
            <a:r>
              <a:rPr lang="hr-HR" altLang="ja-JP" smtClean="0">
                <a:ea typeface="ＭＳ Ｐゴシック"/>
                <a:cs typeface="ＭＳ Ｐゴシック"/>
              </a:rPr>
              <a:t>korporacija</a:t>
            </a:r>
            <a:r>
              <a:rPr lang="en-US" altLang="ja-JP" smtClean="0">
                <a:ea typeface="ＭＳ Ｐゴシック"/>
                <a:cs typeface="ＭＳ Ｐゴシック"/>
              </a:rPr>
              <a:t> : </a:t>
            </a:r>
            <a:r>
              <a:rPr lang="hr-HR" altLang="ja-JP" smtClean="0">
                <a:ea typeface="ＭＳ Ｐゴシック"/>
                <a:cs typeface="ＭＳ Ｐゴシック"/>
              </a:rPr>
              <a:t>globalno</a:t>
            </a:r>
            <a:endParaRPr lang="en-US" smtClean="0"/>
          </a:p>
        </p:txBody>
      </p:sp>
      <p:sp>
        <p:nvSpPr>
          <p:cNvPr id="168964" name="Rectangle 4"/>
          <p:cNvSpPr>
            <a:spLocks noChangeArrowheads="1"/>
          </p:cNvSpPr>
          <p:nvPr/>
        </p:nvSpPr>
        <p:spPr bwMode="auto">
          <a:xfrm>
            <a:off x="250825" y="2349500"/>
            <a:ext cx="8194675" cy="3176588"/>
          </a:xfrm>
          <a:prstGeom prst="rect">
            <a:avLst/>
          </a:prstGeom>
          <a:noFill/>
          <a:ln w="9525">
            <a:noFill/>
            <a:miter lim="800000"/>
            <a:headEnd/>
            <a:tailEnd/>
          </a:ln>
        </p:spPr>
        <p:txBody>
          <a:bodyPr lIns="75603" tIns="37802" rIns="75603" bIns="37802">
            <a:spAutoFit/>
          </a:bodyPr>
          <a:lstStyle/>
          <a:p>
            <a:pPr algn="ctr" defTabSz="755650">
              <a:lnSpc>
                <a:spcPct val="140000"/>
              </a:lnSpc>
              <a:spcBef>
                <a:spcPct val="25000"/>
              </a:spcBef>
            </a:pPr>
            <a:r>
              <a:rPr lang="hr-HR" sz="2600" b="1">
                <a:solidFill>
                  <a:schemeClr val="bg1"/>
                </a:solidFill>
                <a:latin typeface="Arial" charset="0"/>
                <a:ea typeface="ＭＳ Ｐゴシック"/>
                <a:cs typeface="ＭＳ Ｐゴシック"/>
              </a:rPr>
              <a:t>dio SEIKO EPSON Korporacije , Nagano, JP z</a:t>
            </a:r>
            <a:r>
              <a:rPr lang="hr-HR" altLang="ja-JP" sz="2600" b="1">
                <a:solidFill>
                  <a:schemeClr val="bg1"/>
                </a:solidFill>
                <a:latin typeface="Arial" charset="0"/>
                <a:ea typeface="ＭＳ Ｐゴシック"/>
                <a:cs typeface="ＭＳ Ｐゴシック"/>
              </a:rPr>
              <a:t>apočela s djelovanjem </a:t>
            </a:r>
            <a:r>
              <a:rPr lang="en-GB" altLang="ja-JP" sz="2600" b="1">
                <a:solidFill>
                  <a:schemeClr val="bg1"/>
                </a:solidFill>
                <a:latin typeface="Arial" charset="0"/>
                <a:ea typeface="ＭＳ Ｐゴシック"/>
                <a:cs typeface="ＭＳ Ｐゴシック"/>
              </a:rPr>
              <a:t>1942</a:t>
            </a:r>
            <a:r>
              <a:rPr lang="hr-HR" altLang="ja-JP" sz="2600" b="1">
                <a:solidFill>
                  <a:schemeClr val="bg1"/>
                </a:solidFill>
                <a:latin typeface="Arial" charset="0"/>
                <a:ea typeface="ＭＳ Ｐゴシック"/>
                <a:cs typeface="ＭＳ Ｐゴシック"/>
              </a:rPr>
              <a:t>.</a:t>
            </a:r>
            <a:endParaRPr lang="en-GB" altLang="ja-JP" sz="2600" b="1">
              <a:solidFill>
                <a:schemeClr val="bg1"/>
              </a:solidFill>
              <a:latin typeface="Arial" charset="0"/>
              <a:ea typeface="ＭＳ Ｐゴシック"/>
              <a:cs typeface="ＭＳ Ｐゴシック"/>
            </a:endParaRPr>
          </a:p>
          <a:p>
            <a:pPr algn="ctr" defTabSz="755650">
              <a:lnSpc>
                <a:spcPct val="140000"/>
              </a:lnSpc>
              <a:spcBef>
                <a:spcPct val="25000"/>
              </a:spcBef>
            </a:pPr>
            <a:r>
              <a:rPr lang="en-GB" altLang="ja-JP" sz="2600" b="1">
                <a:solidFill>
                  <a:schemeClr val="bg1"/>
                </a:solidFill>
                <a:latin typeface="Arial" charset="0"/>
                <a:ea typeface="ＭＳ Ｐゴシック"/>
                <a:cs typeface="ＭＳ Ｐゴシック"/>
              </a:rPr>
              <a:t>70,000 </a:t>
            </a:r>
            <a:r>
              <a:rPr lang="hr-HR" altLang="ja-JP" sz="2600" b="1">
                <a:solidFill>
                  <a:schemeClr val="bg1"/>
                </a:solidFill>
                <a:latin typeface="Arial" charset="0"/>
                <a:ea typeface="ＭＳ Ｐゴシック"/>
                <a:cs typeface="ＭＳ Ｐゴシック"/>
              </a:rPr>
              <a:t>uposlenika</a:t>
            </a:r>
            <a:r>
              <a:rPr lang="en-GB" altLang="ja-JP" sz="2600" b="1">
                <a:solidFill>
                  <a:schemeClr val="bg1"/>
                </a:solidFill>
                <a:latin typeface="Arial" charset="0"/>
                <a:ea typeface="ＭＳ Ｐゴシック"/>
                <a:cs typeface="ＭＳ Ｐゴシック"/>
              </a:rPr>
              <a:t> </a:t>
            </a:r>
            <a:r>
              <a:rPr lang="hr-HR" altLang="ja-JP" sz="2600" b="1">
                <a:solidFill>
                  <a:schemeClr val="bg1"/>
                </a:solidFill>
                <a:latin typeface="Arial" charset="0"/>
                <a:ea typeface="ＭＳ Ｐゴシック"/>
                <a:cs typeface="ＭＳ Ｐゴシック"/>
              </a:rPr>
              <a:t>u</a:t>
            </a:r>
            <a:r>
              <a:rPr lang="en-GB" altLang="ja-JP" sz="2600" b="1">
                <a:solidFill>
                  <a:schemeClr val="bg1"/>
                </a:solidFill>
                <a:latin typeface="Arial" charset="0"/>
                <a:ea typeface="ＭＳ Ｐゴシック"/>
                <a:cs typeface="ＭＳ Ｐゴシック"/>
              </a:rPr>
              <a:t> 106 </a:t>
            </a:r>
            <a:r>
              <a:rPr lang="hr-HR" altLang="ja-JP" sz="2600" b="1">
                <a:solidFill>
                  <a:schemeClr val="bg1"/>
                </a:solidFill>
                <a:latin typeface="Arial" charset="0"/>
                <a:ea typeface="ＭＳ Ｐゴシック"/>
                <a:cs typeface="ＭＳ Ｐゴシック"/>
              </a:rPr>
              <a:t>ureda u svijetu</a:t>
            </a:r>
            <a:endParaRPr lang="en-GB" altLang="ja-JP" sz="2600" b="1">
              <a:latin typeface="Arial" charset="0"/>
              <a:ea typeface="ＭＳ Ｐゴシック"/>
              <a:cs typeface="ＭＳ Ｐゴシック"/>
            </a:endParaRPr>
          </a:p>
          <a:p>
            <a:pPr algn="ctr" defTabSz="755650">
              <a:lnSpc>
                <a:spcPct val="140000"/>
              </a:lnSpc>
              <a:spcBef>
                <a:spcPct val="25000"/>
              </a:spcBef>
            </a:pPr>
            <a:r>
              <a:rPr lang="hr-HR" altLang="ja-JP" sz="2600" b="1">
                <a:solidFill>
                  <a:schemeClr val="bg1"/>
                </a:solidFill>
                <a:latin typeface="Arial" charset="0"/>
                <a:ea typeface="ＭＳ Ｐゴシック"/>
                <a:cs typeface="ＭＳ Ｐゴシック"/>
              </a:rPr>
              <a:t>ukupan godišnji promet  </a:t>
            </a:r>
            <a:r>
              <a:rPr lang="en-GB" altLang="ja-JP" sz="2600" b="1">
                <a:solidFill>
                  <a:schemeClr val="bg1"/>
                </a:solidFill>
                <a:latin typeface="Arial" charset="0"/>
                <a:ea typeface="ＭＳ Ｐゴシック"/>
                <a:cs typeface="ＭＳ Ｐゴシック"/>
              </a:rPr>
              <a:t>&gt;$10.5</a:t>
            </a:r>
            <a:r>
              <a:rPr lang="hr-HR" altLang="ja-JP" sz="2600" b="1">
                <a:solidFill>
                  <a:schemeClr val="bg1"/>
                </a:solidFill>
                <a:latin typeface="Arial" charset="0"/>
                <a:ea typeface="ＭＳ Ｐゴシック"/>
                <a:cs typeface="ＭＳ Ｐゴシック"/>
              </a:rPr>
              <a:t> milijardi</a:t>
            </a:r>
            <a:endParaRPr lang="en-GB" altLang="ja-JP" sz="2600" b="1">
              <a:solidFill>
                <a:schemeClr val="bg1"/>
              </a:solidFill>
              <a:latin typeface="Arial" charset="0"/>
              <a:ea typeface="ＭＳ Ｐゴシック"/>
              <a:cs typeface="ＭＳ Ｐゴシック"/>
            </a:endParaRPr>
          </a:p>
          <a:p>
            <a:pPr algn="ctr" defTabSz="755650">
              <a:lnSpc>
                <a:spcPct val="140000"/>
              </a:lnSpc>
              <a:spcBef>
                <a:spcPct val="25000"/>
              </a:spcBef>
            </a:pPr>
            <a:r>
              <a:rPr lang="en-GB" altLang="ja-JP" sz="2600" b="1">
                <a:solidFill>
                  <a:schemeClr val="bg1"/>
                </a:solidFill>
                <a:latin typeface="Arial" charset="0"/>
                <a:ea typeface="ＭＳ Ｐゴシック"/>
                <a:cs typeface="ＭＳ Ｐゴシック"/>
              </a:rPr>
              <a:t>2010 – 7% </a:t>
            </a:r>
            <a:r>
              <a:rPr lang="hr-HR" altLang="ja-JP" sz="2600" b="1">
                <a:solidFill>
                  <a:schemeClr val="bg1"/>
                </a:solidFill>
                <a:latin typeface="Arial" charset="0"/>
                <a:ea typeface="ＭＳ Ｐゴシック"/>
                <a:cs typeface="ＭＳ Ｐゴシック"/>
              </a:rPr>
              <a:t>reinvestirano u budućnost –R&amp;D</a:t>
            </a:r>
            <a:endParaRPr lang="en-GB" altLang="ja-JP" sz="2600" b="1">
              <a:solidFill>
                <a:schemeClr val="bg1"/>
              </a:solidFill>
              <a:latin typeface="Arial" charset="0"/>
              <a:ea typeface="ＭＳ Ｐゴシック"/>
              <a:cs typeface="ＭＳ Ｐゴシック"/>
            </a:endParaRPr>
          </a:p>
        </p:txBody>
      </p:sp>
      <p:pic>
        <p:nvPicPr>
          <p:cNvPr id="18436" name="Picture 6" descr="Epson_logo_white,_eps_file copy"/>
          <p:cNvPicPr>
            <a:picLocks noChangeAspect="1" noChangeArrowheads="1"/>
          </p:cNvPicPr>
          <p:nvPr/>
        </p:nvPicPr>
        <p:blipFill>
          <a:blip r:embed="rId4"/>
          <a:srcRect/>
          <a:stretch>
            <a:fillRect/>
          </a:stretch>
        </p:blipFill>
        <p:spPr bwMode="auto">
          <a:xfrm>
            <a:off x="7539038" y="6132513"/>
            <a:ext cx="1338262" cy="431800"/>
          </a:xfrm>
          <a:prstGeom prst="rect">
            <a:avLst/>
          </a:prstGeom>
          <a:noFill/>
          <a:ln w="9525">
            <a:noFill/>
            <a:miter lim="800000"/>
            <a:headEnd/>
            <a:tailEnd/>
          </a:ln>
        </p:spPr>
      </p:pic>
      <p:pic>
        <p:nvPicPr>
          <p:cNvPr id="18437" name="Picture 18" descr="LOGO GrafukNet10 02.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309563" y="6021388"/>
            <a:ext cx="3614737" cy="7683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8964">
                                            <p:txEl>
                                              <p:pRg st="0" end="0"/>
                                            </p:txEl>
                                          </p:spTgt>
                                        </p:tgtEl>
                                        <p:attrNameLst>
                                          <p:attrName>style.visibility</p:attrName>
                                        </p:attrNameLst>
                                      </p:cBhvr>
                                      <p:to>
                                        <p:strVal val="visible"/>
                                      </p:to>
                                    </p:set>
                                    <p:anim calcmode="lin" valueType="num">
                                      <p:cBhvr>
                                        <p:cTn id="7" dur="500" fill="hold"/>
                                        <p:tgtEl>
                                          <p:spTgt spid="1689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896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8964">
                                            <p:txEl>
                                              <p:pRg st="1" end="1"/>
                                            </p:txEl>
                                          </p:spTgt>
                                        </p:tgtEl>
                                        <p:attrNameLst>
                                          <p:attrName>style.visibility</p:attrName>
                                        </p:attrNameLst>
                                      </p:cBhvr>
                                      <p:to>
                                        <p:strVal val="visible"/>
                                      </p:to>
                                    </p:set>
                                    <p:anim calcmode="lin" valueType="num">
                                      <p:cBhvr>
                                        <p:cTn id="14" dur="500" fill="hold"/>
                                        <p:tgtEl>
                                          <p:spTgt spid="16896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896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896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8964">
                                            <p:txEl>
                                              <p:pRg st="2" end="2"/>
                                            </p:txEl>
                                          </p:spTgt>
                                        </p:tgtEl>
                                        <p:attrNameLst>
                                          <p:attrName>style.visibility</p:attrName>
                                        </p:attrNameLst>
                                      </p:cBhvr>
                                      <p:to>
                                        <p:strVal val="visible"/>
                                      </p:to>
                                    </p:set>
                                    <p:anim calcmode="lin" valueType="num">
                                      <p:cBhvr>
                                        <p:cTn id="21" dur="500" fill="hold"/>
                                        <p:tgtEl>
                                          <p:spTgt spid="16896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896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896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8964">
                                            <p:txEl>
                                              <p:pRg st="3" end="3"/>
                                            </p:txEl>
                                          </p:spTgt>
                                        </p:tgtEl>
                                        <p:attrNameLst>
                                          <p:attrName>style.visibility</p:attrName>
                                        </p:attrNameLst>
                                      </p:cBhvr>
                                      <p:to>
                                        <p:strVal val="visible"/>
                                      </p:to>
                                    </p:set>
                                    <p:anim calcmode="lin" valueType="num">
                                      <p:cBhvr>
                                        <p:cTn id="28" dur="500" fill="hold"/>
                                        <p:tgtEl>
                                          <p:spTgt spid="16896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896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89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4" name="Line 22"/>
          <p:cNvSpPr>
            <a:spLocks noChangeShapeType="1"/>
          </p:cNvSpPr>
          <p:nvPr/>
        </p:nvSpPr>
        <p:spPr bwMode="auto">
          <a:xfrm>
            <a:off x="2476500" y="1238250"/>
            <a:ext cx="4573588" cy="3332163"/>
          </a:xfrm>
          <a:prstGeom prst="line">
            <a:avLst/>
          </a:prstGeom>
          <a:noFill/>
          <a:ln w="38100" cap="rnd">
            <a:solidFill>
              <a:srgbClr val="FFCC00"/>
            </a:solidFill>
            <a:prstDash val="sysDot"/>
            <a:round/>
            <a:headEnd/>
            <a:tailEnd/>
          </a:ln>
        </p:spPr>
        <p:txBody>
          <a:bodyPr wrap="none" anchor="ctr"/>
          <a:lstStyle/>
          <a:p>
            <a:endParaRPr lang="sr-Latn-CS"/>
          </a:p>
        </p:txBody>
      </p:sp>
      <p:sp>
        <p:nvSpPr>
          <p:cNvPr id="1938435" name="Line 22"/>
          <p:cNvSpPr>
            <a:spLocks noChangeShapeType="1"/>
          </p:cNvSpPr>
          <p:nvPr/>
        </p:nvSpPr>
        <p:spPr bwMode="auto">
          <a:xfrm>
            <a:off x="4568825" y="1238250"/>
            <a:ext cx="3319463" cy="2432050"/>
          </a:xfrm>
          <a:prstGeom prst="line">
            <a:avLst/>
          </a:prstGeom>
          <a:noFill/>
          <a:ln w="38100" cap="rnd">
            <a:solidFill>
              <a:srgbClr val="FFCC00"/>
            </a:solidFill>
            <a:prstDash val="sysDot"/>
            <a:round/>
            <a:headEnd/>
            <a:tailEnd/>
          </a:ln>
        </p:spPr>
        <p:txBody>
          <a:bodyPr wrap="none" anchor="ctr"/>
          <a:lstStyle/>
          <a:p>
            <a:endParaRPr lang="sr-Latn-CS"/>
          </a:p>
        </p:txBody>
      </p:sp>
      <p:sp>
        <p:nvSpPr>
          <p:cNvPr id="20483" name="Text Box 20"/>
          <p:cNvSpPr txBox="1">
            <a:spLocks noChangeArrowheads="1"/>
          </p:cNvSpPr>
          <p:nvPr/>
        </p:nvSpPr>
        <p:spPr bwMode="auto">
          <a:xfrm>
            <a:off x="5916613" y="5264150"/>
            <a:ext cx="887412" cy="336550"/>
          </a:xfrm>
          <a:prstGeom prst="rect">
            <a:avLst/>
          </a:prstGeom>
          <a:noFill/>
          <a:ln w="9525">
            <a:noFill/>
            <a:miter lim="800000"/>
            <a:headEnd/>
            <a:tailEnd/>
          </a:ln>
        </p:spPr>
        <p:txBody>
          <a:bodyPr lIns="0" rIns="0">
            <a:spAutoFit/>
          </a:bodyPr>
          <a:lstStyle/>
          <a:p>
            <a:pPr algn="ctr"/>
            <a:r>
              <a:rPr kumimoji="1" lang="it-IT" altLang="ja-JP" sz="1600" b="1">
                <a:solidFill>
                  <a:schemeClr val="bg1"/>
                </a:solidFill>
                <a:latin typeface="Arial" charset="0"/>
                <a:ea typeface="ＭＳ ゴシック"/>
                <a:cs typeface="ＭＳ ゴシック"/>
              </a:rPr>
              <a:t>2008</a:t>
            </a:r>
            <a:r>
              <a:rPr kumimoji="1" lang="ja-JP" altLang="it-IT" sz="1600" b="1">
                <a:solidFill>
                  <a:schemeClr val="bg1"/>
                </a:solidFill>
                <a:latin typeface="Arial" charset="0"/>
                <a:ea typeface="ＭＳ ゴシック"/>
                <a:cs typeface="ＭＳ ゴシック"/>
              </a:rPr>
              <a:t>　</a:t>
            </a:r>
          </a:p>
        </p:txBody>
      </p:sp>
      <p:sp>
        <p:nvSpPr>
          <p:cNvPr id="20484" name="Line 22"/>
          <p:cNvSpPr>
            <a:spLocks noChangeShapeType="1"/>
          </p:cNvSpPr>
          <p:nvPr/>
        </p:nvSpPr>
        <p:spPr bwMode="auto">
          <a:xfrm>
            <a:off x="804863" y="1641475"/>
            <a:ext cx="5222875" cy="3787775"/>
          </a:xfrm>
          <a:prstGeom prst="line">
            <a:avLst/>
          </a:prstGeom>
          <a:noFill/>
          <a:ln w="38100" cap="rnd">
            <a:solidFill>
              <a:srgbClr val="FFCC00"/>
            </a:solidFill>
            <a:prstDash val="sysDot"/>
            <a:round/>
            <a:headEnd/>
            <a:tailEnd/>
          </a:ln>
        </p:spPr>
        <p:txBody>
          <a:bodyPr wrap="none" anchor="ctr"/>
          <a:lstStyle/>
          <a:p>
            <a:endParaRPr lang="sr-Latn-CS"/>
          </a:p>
        </p:txBody>
      </p:sp>
      <p:grpSp>
        <p:nvGrpSpPr>
          <p:cNvPr id="20485" name="Group 6"/>
          <p:cNvGrpSpPr>
            <a:grpSpLocks/>
          </p:cNvGrpSpPr>
          <p:nvPr/>
        </p:nvGrpSpPr>
        <p:grpSpPr bwMode="auto">
          <a:xfrm>
            <a:off x="777875" y="1219200"/>
            <a:ext cx="7589838" cy="4498975"/>
            <a:chOff x="540" y="706"/>
            <a:chExt cx="5271" cy="2603"/>
          </a:xfrm>
        </p:grpSpPr>
        <p:sp>
          <p:nvSpPr>
            <p:cNvPr id="20523" name="Line 11"/>
            <p:cNvSpPr>
              <a:spLocks noChangeShapeType="1"/>
            </p:cNvSpPr>
            <p:nvPr/>
          </p:nvSpPr>
          <p:spPr bwMode="auto">
            <a:xfrm>
              <a:off x="540" y="3309"/>
              <a:ext cx="5271" cy="0"/>
            </a:xfrm>
            <a:prstGeom prst="line">
              <a:avLst/>
            </a:prstGeom>
            <a:noFill/>
            <a:ln w="19050">
              <a:solidFill>
                <a:srgbClr val="808080"/>
              </a:solidFill>
              <a:round/>
              <a:headEnd/>
              <a:tailEnd type="triangle" w="med" len="med"/>
            </a:ln>
          </p:spPr>
          <p:txBody>
            <a:bodyPr/>
            <a:lstStyle/>
            <a:p>
              <a:endParaRPr lang="sr-Latn-CS"/>
            </a:p>
          </p:txBody>
        </p:sp>
        <p:sp>
          <p:nvSpPr>
            <p:cNvPr id="20524" name="Line 12"/>
            <p:cNvSpPr>
              <a:spLocks noChangeShapeType="1"/>
            </p:cNvSpPr>
            <p:nvPr/>
          </p:nvSpPr>
          <p:spPr bwMode="auto">
            <a:xfrm flipV="1">
              <a:off x="543" y="706"/>
              <a:ext cx="0" cy="2603"/>
            </a:xfrm>
            <a:prstGeom prst="line">
              <a:avLst/>
            </a:prstGeom>
            <a:noFill/>
            <a:ln w="19050">
              <a:solidFill>
                <a:srgbClr val="808080"/>
              </a:solidFill>
              <a:round/>
              <a:headEnd/>
              <a:tailEnd type="triangle" w="med" len="med"/>
            </a:ln>
          </p:spPr>
          <p:txBody>
            <a:bodyPr/>
            <a:lstStyle/>
            <a:p>
              <a:endParaRPr lang="sr-Latn-CS"/>
            </a:p>
          </p:txBody>
        </p:sp>
      </p:grpSp>
      <p:sp>
        <p:nvSpPr>
          <p:cNvPr id="1938441" name="Text Box 24"/>
          <p:cNvSpPr txBox="1">
            <a:spLocks noChangeArrowheads="1"/>
          </p:cNvSpPr>
          <p:nvPr/>
        </p:nvSpPr>
        <p:spPr bwMode="auto">
          <a:xfrm>
            <a:off x="7862888" y="3511550"/>
            <a:ext cx="693737" cy="336550"/>
          </a:xfrm>
          <a:prstGeom prst="rect">
            <a:avLst/>
          </a:prstGeom>
          <a:noFill/>
          <a:ln w="9525">
            <a:noFill/>
            <a:miter lim="800000"/>
            <a:headEnd/>
            <a:tailEnd/>
          </a:ln>
        </p:spPr>
        <p:txBody>
          <a:bodyPr lIns="0" rIns="0">
            <a:spAutoFit/>
          </a:bodyPr>
          <a:lstStyle/>
          <a:p>
            <a:pPr algn="ctr"/>
            <a:r>
              <a:rPr kumimoji="1" lang="it-IT" altLang="ja-JP" sz="1600" b="1">
                <a:solidFill>
                  <a:schemeClr val="bg1"/>
                </a:solidFill>
                <a:latin typeface="Arial" charset="0"/>
                <a:ea typeface="ＭＳ ゴシック"/>
                <a:cs typeface="ＭＳ ゴシック"/>
              </a:rPr>
              <a:t>2015</a:t>
            </a:r>
          </a:p>
        </p:txBody>
      </p:sp>
      <p:sp>
        <p:nvSpPr>
          <p:cNvPr id="1938442" name="Text Box 24"/>
          <p:cNvSpPr txBox="1">
            <a:spLocks noChangeArrowheads="1"/>
          </p:cNvSpPr>
          <p:nvPr/>
        </p:nvSpPr>
        <p:spPr bwMode="auto">
          <a:xfrm>
            <a:off x="7059613" y="4446588"/>
            <a:ext cx="588962" cy="336550"/>
          </a:xfrm>
          <a:prstGeom prst="rect">
            <a:avLst/>
          </a:prstGeom>
          <a:noFill/>
          <a:ln w="9525">
            <a:noFill/>
            <a:miter lim="800000"/>
            <a:headEnd/>
            <a:tailEnd/>
          </a:ln>
        </p:spPr>
        <p:txBody>
          <a:bodyPr lIns="0" rIns="0">
            <a:spAutoFit/>
          </a:bodyPr>
          <a:lstStyle/>
          <a:p>
            <a:pPr algn="ctr"/>
            <a:r>
              <a:rPr kumimoji="1" lang="it-IT" altLang="ja-JP" sz="1600" b="1">
                <a:solidFill>
                  <a:schemeClr val="bg1"/>
                </a:solidFill>
                <a:latin typeface="Arial" charset="0"/>
                <a:ea typeface="ＭＳ ゴシック"/>
                <a:cs typeface="ＭＳ ゴシック"/>
              </a:rPr>
              <a:t>2011</a:t>
            </a:r>
          </a:p>
        </p:txBody>
      </p:sp>
      <p:sp>
        <p:nvSpPr>
          <p:cNvPr id="20488" name="Rectangle 11"/>
          <p:cNvSpPr>
            <a:spLocks noGrp="1" noChangeArrowheads="1"/>
          </p:cNvSpPr>
          <p:nvPr>
            <p:ph type="title"/>
          </p:nvPr>
        </p:nvSpPr>
        <p:spPr/>
        <p:txBody>
          <a:bodyPr anchor="ctr"/>
          <a:lstStyle/>
          <a:p>
            <a:pPr eaLnBrk="1" hangingPunct="1"/>
            <a:r>
              <a:rPr lang="it-IT" altLang="ja-JP" smtClean="0">
                <a:ea typeface="ＭＳ Ｐゴシック"/>
                <a:cs typeface="ＭＳ Ｐゴシック"/>
              </a:rPr>
              <a:t>SEIKO EPSON </a:t>
            </a:r>
            <a:r>
              <a:rPr lang="hr-HR" altLang="ja-JP" smtClean="0">
                <a:ea typeface="ＭＳ Ｐゴシック"/>
                <a:cs typeface="ＭＳ Ｐゴシック"/>
              </a:rPr>
              <a:t>korporacija – prilazi novim tržištima</a:t>
            </a:r>
            <a:endParaRPr lang="it-IT" smtClean="0">
              <a:ea typeface="ＭＳ Ｐゴシック"/>
              <a:cs typeface="ＭＳ Ｐゴシック"/>
            </a:endParaRPr>
          </a:p>
        </p:txBody>
      </p:sp>
      <p:sp>
        <p:nvSpPr>
          <p:cNvPr id="20489" name="Text Box 12"/>
          <p:cNvSpPr txBox="1">
            <a:spLocks noChangeArrowheads="1"/>
          </p:cNvSpPr>
          <p:nvPr/>
        </p:nvSpPr>
        <p:spPr bwMode="auto">
          <a:xfrm>
            <a:off x="3263900" y="5776913"/>
            <a:ext cx="2616200" cy="274637"/>
          </a:xfrm>
          <a:prstGeom prst="rect">
            <a:avLst/>
          </a:prstGeom>
          <a:noFill/>
          <a:ln w="9525">
            <a:noFill/>
            <a:miter lim="800000"/>
            <a:headEnd/>
            <a:tailEnd/>
          </a:ln>
        </p:spPr>
        <p:txBody>
          <a:bodyPr wrap="none" lIns="0" tIns="0" rIns="0" bIns="0">
            <a:spAutoFit/>
          </a:bodyPr>
          <a:lstStyle/>
          <a:p>
            <a:pPr algn="ctr" defTabSz="1260475">
              <a:spcBef>
                <a:spcPct val="50000"/>
              </a:spcBef>
            </a:pPr>
            <a:r>
              <a:rPr lang="it-IT" sz="1800">
                <a:solidFill>
                  <a:schemeClr val="bg1"/>
                </a:solidFill>
                <a:latin typeface="Arial" charset="0"/>
              </a:rPr>
              <a:t>Productivities/Complexity </a:t>
            </a:r>
          </a:p>
        </p:txBody>
      </p:sp>
      <p:sp>
        <p:nvSpPr>
          <p:cNvPr id="20490" name="Text Box 13"/>
          <p:cNvSpPr txBox="1">
            <a:spLocks noChangeArrowheads="1"/>
          </p:cNvSpPr>
          <p:nvPr/>
        </p:nvSpPr>
        <p:spPr bwMode="auto">
          <a:xfrm rot="-5400000">
            <a:off x="215107" y="3094831"/>
            <a:ext cx="647700" cy="274637"/>
          </a:xfrm>
          <a:prstGeom prst="rect">
            <a:avLst/>
          </a:prstGeom>
          <a:noFill/>
          <a:ln w="9525">
            <a:noFill/>
            <a:miter lim="800000"/>
            <a:headEnd/>
            <a:tailEnd/>
          </a:ln>
        </p:spPr>
        <p:txBody>
          <a:bodyPr wrap="none" lIns="0" tIns="0" rIns="0" bIns="0">
            <a:spAutoFit/>
          </a:bodyPr>
          <a:lstStyle/>
          <a:p>
            <a:pPr algn="ctr" defTabSz="1260475">
              <a:spcBef>
                <a:spcPct val="50000"/>
              </a:spcBef>
            </a:pPr>
            <a:r>
              <a:rPr lang="it-IT" sz="1800">
                <a:solidFill>
                  <a:schemeClr val="bg1"/>
                </a:solidFill>
                <a:latin typeface="Arial" charset="0"/>
              </a:rPr>
              <a:t>Value </a:t>
            </a:r>
          </a:p>
        </p:txBody>
      </p:sp>
      <p:sp>
        <p:nvSpPr>
          <p:cNvPr id="1938446" name="AutoShape 14"/>
          <p:cNvSpPr>
            <a:spLocks noChangeArrowheads="1"/>
          </p:cNvSpPr>
          <p:nvPr/>
        </p:nvSpPr>
        <p:spPr bwMode="auto">
          <a:xfrm rot="-2669579">
            <a:off x="6496050" y="4772025"/>
            <a:ext cx="679450" cy="549275"/>
          </a:xfrm>
          <a:prstGeom prst="rightArrow">
            <a:avLst>
              <a:gd name="adj1" fmla="val 49889"/>
              <a:gd name="adj2" fmla="val 44234"/>
            </a:avLst>
          </a:prstGeom>
          <a:gradFill rotWithShape="1">
            <a:gsLst>
              <a:gs pos="0">
                <a:schemeClr val="tx1"/>
              </a:gs>
              <a:gs pos="100000">
                <a:srgbClr val="0099FF">
                  <a:alpha val="75000"/>
                </a:srgbClr>
              </a:gs>
            </a:gsLst>
            <a:lin ang="0" scaled="1"/>
          </a:gradFill>
          <a:ln w="9525">
            <a:noFill/>
            <a:miter lim="800000"/>
            <a:headEnd/>
            <a:tailEnd/>
          </a:ln>
        </p:spPr>
        <p:txBody>
          <a:bodyPr lIns="0" tIns="0" rIns="0" bIns="0" anchor="ctr">
            <a:spAutoFit/>
          </a:bodyPr>
          <a:lstStyle/>
          <a:p>
            <a:pPr eaLnBrk="0" hangingPunct="0"/>
            <a:endParaRPr lang="hr-HR"/>
          </a:p>
        </p:txBody>
      </p:sp>
      <p:sp>
        <p:nvSpPr>
          <p:cNvPr id="1938447" name="AutoShape 15"/>
          <p:cNvSpPr>
            <a:spLocks noChangeArrowheads="1"/>
          </p:cNvSpPr>
          <p:nvPr/>
        </p:nvSpPr>
        <p:spPr bwMode="auto">
          <a:xfrm rot="-2669579">
            <a:off x="7431088" y="3849688"/>
            <a:ext cx="679450" cy="549275"/>
          </a:xfrm>
          <a:prstGeom prst="rightArrow">
            <a:avLst>
              <a:gd name="adj1" fmla="val 49889"/>
              <a:gd name="adj2" fmla="val 44234"/>
            </a:avLst>
          </a:prstGeom>
          <a:gradFill rotWithShape="1">
            <a:gsLst>
              <a:gs pos="0">
                <a:schemeClr val="tx1"/>
              </a:gs>
              <a:gs pos="100000">
                <a:srgbClr val="0099FF">
                  <a:alpha val="75000"/>
                </a:srgbClr>
              </a:gs>
            </a:gsLst>
            <a:lin ang="0" scaled="1"/>
          </a:gradFill>
          <a:ln w="9525">
            <a:noFill/>
            <a:miter lim="800000"/>
            <a:headEnd/>
            <a:tailEnd/>
          </a:ln>
        </p:spPr>
        <p:txBody>
          <a:bodyPr lIns="0" tIns="0" rIns="0" bIns="0" anchor="ctr">
            <a:spAutoFit/>
          </a:bodyPr>
          <a:lstStyle/>
          <a:p>
            <a:pPr eaLnBrk="0" hangingPunct="0"/>
            <a:endParaRPr lang="hr-HR"/>
          </a:p>
        </p:txBody>
      </p:sp>
      <p:sp>
        <p:nvSpPr>
          <p:cNvPr id="20493" name="Oval 16"/>
          <p:cNvSpPr>
            <a:spLocks noChangeArrowheads="1"/>
          </p:cNvSpPr>
          <p:nvPr/>
        </p:nvSpPr>
        <p:spPr bwMode="auto">
          <a:xfrm>
            <a:off x="617538" y="3486150"/>
            <a:ext cx="2332037" cy="2565400"/>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494" name="Rectangle 17"/>
          <p:cNvSpPr>
            <a:spLocks noChangeArrowheads="1"/>
          </p:cNvSpPr>
          <p:nvPr/>
        </p:nvSpPr>
        <p:spPr bwMode="auto">
          <a:xfrm>
            <a:off x="747713" y="4470400"/>
            <a:ext cx="2070100" cy="549275"/>
          </a:xfrm>
          <a:prstGeom prst="rect">
            <a:avLst/>
          </a:prstGeom>
          <a:noFill/>
          <a:ln w="9525">
            <a:noFill/>
            <a:miter lim="800000"/>
            <a:headEnd/>
            <a:tailEnd/>
          </a:ln>
        </p:spPr>
        <p:txBody>
          <a:bodyPr wrap="none" lIns="0" tIns="0" rIns="0" bIns="0">
            <a:spAutoFit/>
          </a:bodyPr>
          <a:lstStyle/>
          <a:p>
            <a:pPr algn="ctr" defTabSz="1260475">
              <a:spcBef>
                <a:spcPct val="50000"/>
              </a:spcBef>
            </a:pPr>
            <a:r>
              <a:rPr kumimoji="1" lang="it-IT" altLang="ja-JP" sz="1800">
                <a:solidFill>
                  <a:schemeClr val="bg1"/>
                </a:solidFill>
                <a:latin typeface="Arial" charset="0"/>
                <a:ea typeface="ＭＳ Ｐゴシック"/>
                <a:cs typeface="ＭＳ Ｐゴシック"/>
              </a:rPr>
              <a:t>Photo and Personal </a:t>
            </a:r>
            <a:br>
              <a:rPr kumimoji="1" lang="it-IT" altLang="ja-JP" sz="1800">
                <a:solidFill>
                  <a:schemeClr val="bg1"/>
                </a:solidFill>
                <a:latin typeface="Arial" charset="0"/>
                <a:ea typeface="ＭＳ Ｐゴシック"/>
                <a:cs typeface="ＭＳ Ｐゴシック"/>
              </a:rPr>
            </a:br>
            <a:r>
              <a:rPr kumimoji="1" lang="it-IT" altLang="ja-JP" sz="1800">
                <a:solidFill>
                  <a:schemeClr val="bg1"/>
                </a:solidFill>
                <a:latin typeface="Arial" charset="0"/>
                <a:ea typeface="ＭＳ Ｐゴシック"/>
                <a:cs typeface="ＭＳ Ｐゴシック"/>
              </a:rPr>
              <a:t>Printing </a:t>
            </a:r>
            <a:endParaRPr kumimoji="1" lang="it-IT" sz="1800">
              <a:solidFill>
                <a:schemeClr val="bg1"/>
              </a:solidFill>
              <a:latin typeface="Arial" charset="0"/>
              <a:ea typeface="ＭＳ Ｐゴシック"/>
              <a:cs typeface="ＭＳ Ｐゴシック"/>
            </a:endParaRPr>
          </a:p>
        </p:txBody>
      </p:sp>
      <p:grpSp>
        <p:nvGrpSpPr>
          <p:cNvPr id="20495" name="Group 18"/>
          <p:cNvGrpSpPr>
            <a:grpSpLocks/>
          </p:cNvGrpSpPr>
          <p:nvPr/>
        </p:nvGrpSpPr>
        <p:grpSpPr bwMode="auto">
          <a:xfrm>
            <a:off x="841375" y="2600325"/>
            <a:ext cx="1905000" cy="1106488"/>
            <a:chOff x="584" y="1505"/>
            <a:chExt cx="1323" cy="640"/>
          </a:xfrm>
        </p:grpSpPr>
        <p:sp>
          <p:nvSpPr>
            <p:cNvPr id="20521" name="Oval 19"/>
            <p:cNvSpPr>
              <a:spLocks noChangeArrowheads="1"/>
            </p:cNvSpPr>
            <p:nvPr/>
          </p:nvSpPr>
          <p:spPr bwMode="auto">
            <a:xfrm>
              <a:off x="584" y="1505"/>
              <a:ext cx="1323" cy="640"/>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22" name="Rectangle 20"/>
            <p:cNvSpPr>
              <a:spLocks noChangeArrowheads="1"/>
            </p:cNvSpPr>
            <p:nvPr/>
          </p:nvSpPr>
          <p:spPr bwMode="auto">
            <a:xfrm>
              <a:off x="1246" y="1726"/>
              <a:ext cx="1" cy="159"/>
            </a:xfrm>
            <a:prstGeom prst="rect">
              <a:avLst/>
            </a:prstGeom>
            <a:noFill/>
            <a:ln w="9525">
              <a:noFill/>
              <a:miter lim="800000"/>
              <a:headEnd/>
              <a:tailEnd/>
            </a:ln>
          </p:spPr>
          <p:txBody>
            <a:bodyPr wrap="none" lIns="0" tIns="0" rIns="0" bIns="0">
              <a:spAutoFit/>
            </a:bodyPr>
            <a:lstStyle/>
            <a:p>
              <a:pPr algn="ctr" defTabSz="1260475">
                <a:spcBef>
                  <a:spcPct val="50000"/>
                </a:spcBef>
              </a:pPr>
              <a:endParaRPr kumimoji="1" lang="sr-Latn-CS" sz="1800">
                <a:solidFill>
                  <a:schemeClr val="bg1"/>
                </a:solidFill>
                <a:latin typeface="Arial" charset="0"/>
                <a:ea typeface="ＭＳ Ｐゴシック"/>
                <a:cs typeface="ＭＳ Ｐゴシック"/>
              </a:endParaRPr>
            </a:p>
          </p:txBody>
        </p:sp>
      </p:grpSp>
      <p:grpSp>
        <p:nvGrpSpPr>
          <p:cNvPr id="20496" name="Group 21"/>
          <p:cNvGrpSpPr>
            <a:grpSpLocks/>
          </p:cNvGrpSpPr>
          <p:nvPr/>
        </p:nvGrpSpPr>
        <p:grpSpPr bwMode="auto">
          <a:xfrm>
            <a:off x="1955800" y="3227388"/>
            <a:ext cx="2005013" cy="1360487"/>
            <a:chOff x="1232" y="2033"/>
            <a:chExt cx="1263" cy="857"/>
          </a:xfrm>
        </p:grpSpPr>
        <p:sp>
          <p:nvSpPr>
            <p:cNvPr id="20519" name="Oval 22"/>
            <p:cNvSpPr>
              <a:spLocks noChangeArrowheads="1"/>
            </p:cNvSpPr>
            <p:nvPr/>
          </p:nvSpPr>
          <p:spPr bwMode="auto">
            <a:xfrm>
              <a:off x="1232" y="2033"/>
              <a:ext cx="1263" cy="857"/>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20" name="Rectangle 23"/>
            <p:cNvSpPr>
              <a:spLocks noChangeArrowheads="1"/>
            </p:cNvSpPr>
            <p:nvPr/>
          </p:nvSpPr>
          <p:spPr bwMode="auto">
            <a:xfrm>
              <a:off x="1272" y="2257"/>
              <a:ext cx="1184" cy="346"/>
            </a:xfrm>
            <a:prstGeom prst="rect">
              <a:avLst/>
            </a:prstGeom>
            <a:noFill/>
            <a:ln w="9525">
              <a:noFill/>
              <a:miter lim="800000"/>
              <a:headEnd/>
              <a:tailEnd/>
            </a:ln>
          </p:spPr>
          <p:txBody>
            <a:bodyPr wrap="none" lIns="0" tIns="0" rIns="0" bIns="0">
              <a:spAutoFit/>
            </a:bodyPr>
            <a:lstStyle/>
            <a:p>
              <a:pPr algn="ctr" defTabSz="1260475"/>
              <a:r>
                <a:rPr kumimoji="1" lang="it-IT" altLang="ja-JP" sz="1800">
                  <a:solidFill>
                    <a:schemeClr val="bg1"/>
                  </a:solidFill>
                  <a:latin typeface="Arial" charset="0"/>
                  <a:ea typeface="ＭＳ Ｐゴシック"/>
                  <a:cs typeface="ＭＳ Ｐゴシック"/>
                </a:rPr>
                <a:t>Home &amp; Business </a:t>
              </a:r>
            </a:p>
            <a:p>
              <a:pPr algn="ctr" defTabSz="1260475"/>
              <a:r>
                <a:rPr kumimoji="1" lang="it-IT" altLang="ja-JP" sz="1800">
                  <a:solidFill>
                    <a:schemeClr val="bg1"/>
                  </a:solidFill>
                  <a:latin typeface="Arial" charset="0"/>
                  <a:ea typeface="ＭＳ Ｐゴシック"/>
                  <a:cs typeface="ＭＳ Ｐゴシック"/>
                </a:rPr>
                <a:t>Video  Projectors</a:t>
              </a:r>
              <a:endParaRPr kumimoji="1" lang="it-IT" sz="1800">
                <a:solidFill>
                  <a:schemeClr val="bg1"/>
                </a:solidFill>
                <a:latin typeface="Arial" charset="0"/>
                <a:ea typeface="ＭＳ Ｐゴシック"/>
                <a:cs typeface="ＭＳ Ｐゴシック"/>
              </a:endParaRPr>
            </a:p>
          </p:txBody>
        </p:sp>
      </p:grpSp>
      <p:grpSp>
        <p:nvGrpSpPr>
          <p:cNvPr id="20497" name="Group 24"/>
          <p:cNvGrpSpPr>
            <a:grpSpLocks/>
          </p:cNvGrpSpPr>
          <p:nvPr/>
        </p:nvGrpSpPr>
        <p:grpSpPr bwMode="auto">
          <a:xfrm>
            <a:off x="3019425" y="4243388"/>
            <a:ext cx="2668588" cy="1360487"/>
            <a:chOff x="2097" y="2456"/>
            <a:chExt cx="1853" cy="787"/>
          </a:xfrm>
        </p:grpSpPr>
        <p:sp>
          <p:nvSpPr>
            <p:cNvPr id="20517" name="Oval 25"/>
            <p:cNvSpPr>
              <a:spLocks noChangeArrowheads="1"/>
            </p:cNvSpPr>
            <p:nvPr/>
          </p:nvSpPr>
          <p:spPr bwMode="auto">
            <a:xfrm>
              <a:off x="2097" y="2456"/>
              <a:ext cx="1853" cy="787"/>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18" name="Rectangle 26"/>
            <p:cNvSpPr>
              <a:spLocks noChangeArrowheads="1"/>
            </p:cNvSpPr>
            <p:nvPr/>
          </p:nvSpPr>
          <p:spPr bwMode="auto">
            <a:xfrm>
              <a:off x="2535" y="2675"/>
              <a:ext cx="978" cy="317"/>
            </a:xfrm>
            <a:prstGeom prst="rect">
              <a:avLst/>
            </a:prstGeom>
            <a:noFill/>
            <a:ln w="9525">
              <a:noFill/>
              <a:miter lim="800000"/>
              <a:headEnd/>
              <a:tailEnd/>
            </a:ln>
          </p:spPr>
          <p:txBody>
            <a:bodyPr wrap="none" lIns="0" tIns="0" rIns="0" bIns="0">
              <a:spAutoFit/>
            </a:bodyPr>
            <a:lstStyle/>
            <a:p>
              <a:pPr algn="ctr" defTabSz="1260475">
                <a:spcBef>
                  <a:spcPct val="50000"/>
                </a:spcBef>
              </a:pPr>
              <a:r>
                <a:rPr kumimoji="1" lang="it-IT" altLang="ja-JP" sz="1800">
                  <a:solidFill>
                    <a:schemeClr val="bg1"/>
                  </a:solidFill>
                  <a:latin typeface="Arial" charset="0"/>
                  <a:ea typeface="ＭＳ Ｐゴシック"/>
                  <a:cs typeface="ＭＳ Ｐゴシック"/>
                </a:rPr>
                <a:t>Point of Sales</a:t>
              </a:r>
              <a:br>
                <a:rPr kumimoji="1" lang="it-IT" altLang="ja-JP" sz="1800">
                  <a:solidFill>
                    <a:schemeClr val="bg1"/>
                  </a:solidFill>
                  <a:latin typeface="Arial" charset="0"/>
                  <a:ea typeface="ＭＳ Ｐゴシック"/>
                  <a:cs typeface="ＭＳ Ｐゴシック"/>
                </a:rPr>
              </a:br>
              <a:r>
                <a:rPr kumimoji="1" lang="it-IT" altLang="ja-JP" sz="1800">
                  <a:solidFill>
                    <a:schemeClr val="bg1"/>
                  </a:solidFill>
                  <a:latin typeface="Arial" charset="0"/>
                  <a:ea typeface="ＭＳ Ｐゴシック"/>
                  <a:cs typeface="ＭＳ Ｐゴシック"/>
                </a:rPr>
                <a:t>Solutions</a:t>
              </a:r>
              <a:endParaRPr kumimoji="1" lang="it-IT" sz="1800">
                <a:solidFill>
                  <a:schemeClr val="bg1"/>
                </a:solidFill>
                <a:latin typeface="Arial" charset="0"/>
                <a:ea typeface="ＭＳ Ｐゴシック"/>
                <a:cs typeface="ＭＳ Ｐゴシック"/>
              </a:endParaRPr>
            </a:p>
          </p:txBody>
        </p:sp>
      </p:grpSp>
      <p:grpSp>
        <p:nvGrpSpPr>
          <p:cNvPr id="1938459" name="Group 27"/>
          <p:cNvGrpSpPr>
            <a:grpSpLocks/>
          </p:cNvGrpSpPr>
          <p:nvPr/>
        </p:nvGrpSpPr>
        <p:grpSpPr bwMode="auto">
          <a:xfrm>
            <a:off x="1419225" y="1270000"/>
            <a:ext cx="1905000" cy="1106488"/>
            <a:chOff x="1026" y="823"/>
            <a:chExt cx="1323" cy="640"/>
          </a:xfrm>
        </p:grpSpPr>
        <p:sp>
          <p:nvSpPr>
            <p:cNvPr id="20515" name="Oval 28"/>
            <p:cNvSpPr>
              <a:spLocks noChangeArrowheads="1"/>
            </p:cNvSpPr>
            <p:nvPr/>
          </p:nvSpPr>
          <p:spPr bwMode="auto">
            <a:xfrm>
              <a:off x="1026" y="823"/>
              <a:ext cx="1323" cy="640"/>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16" name="Rectangle 29"/>
            <p:cNvSpPr>
              <a:spLocks noChangeArrowheads="1"/>
            </p:cNvSpPr>
            <p:nvPr/>
          </p:nvSpPr>
          <p:spPr bwMode="auto">
            <a:xfrm>
              <a:off x="1105" y="962"/>
              <a:ext cx="1165" cy="317"/>
            </a:xfrm>
            <a:prstGeom prst="rect">
              <a:avLst/>
            </a:prstGeom>
            <a:noFill/>
            <a:ln w="9525">
              <a:noFill/>
              <a:miter lim="800000"/>
              <a:headEnd/>
              <a:tailEnd/>
            </a:ln>
          </p:spPr>
          <p:txBody>
            <a:bodyPr wrap="none" lIns="0" tIns="0" rIns="0" bIns="0">
              <a:spAutoFit/>
            </a:bodyPr>
            <a:lstStyle/>
            <a:p>
              <a:pPr algn="ctr" defTabSz="1260475">
                <a:spcBef>
                  <a:spcPct val="50000"/>
                </a:spcBef>
              </a:pPr>
              <a:r>
                <a:rPr kumimoji="1" lang="it-IT" altLang="ja-JP" sz="1800">
                  <a:solidFill>
                    <a:schemeClr val="bg1"/>
                  </a:solidFill>
                  <a:latin typeface="Arial" charset="0"/>
                  <a:ea typeface="ＭＳ Ｐゴシック"/>
                  <a:cs typeface="ＭＳ Ｐゴシック"/>
                </a:rPr>
                <a:t>Installation</a:t>
              </a:r>
              <a:br>
                <a:rPr kumimoji="1" lang="it-IT" altLang="ja-JP" sz="1800">
                  <a:solidFill>
                    <a:schemeClr val="bg1"/>
                  </a:solidFill>
                  <a:latin typeface="Arial" charset="0"/>
                  <a:ea typeface="ＭＳ Ｐゴシック"/>
                  <a:cs typeface="ＭＳ Ｐゴシック"/>
                </a:rPr>
              </a:br>
              <a:r>
                <a:rPr kumimoji="1" lang="it-IT" altLang="ja-JP" sz="1800">
                  <a:solidFill>
                    <a:schemeClr val="bg1"/>
                  </a:solidFill>
                  <a:latin typeface="Arial" charset="0"/>
                  <a:ea typeface="ＭＳ Ｐゴシック"/>
                  <a:cs typeface="ＭＳ Ｐゴシック"/>
                </a:rPr>
                <a:t>Video Projectors</a:t>
              </a:r>
            </a:p>
          </p:txBody>
        </p:sp>
      </p:grpSp>
      <p:grpSp>
        <p:nvGrpSpPr>
          <p:cNvPr id="1938462" name="Group 30"/>
          <p:cNvGrpSpPr>
            <a:grpSpLocks/>
          </p:cNvGrpSpPr>
          <p:nvPr/>
        </p:nvGrpSpPr>
        <p:grpSpPr bwMode="auto">
          <a:xfrm>
            <a:off x="2681288" y="2160588"/>
            <a:ext cx="1903412" cy="1104900"/>
            <a:chOff x="1689" y="1361"/>
            <a:chExt cx="1199" cy="696"/>
          </a:xfrm>
        </p:grpSpPr>
        <p:sp>
          <p:nvSpPr>
            <p:cNvPr id="20513" name="Oval 31"/>
            <p:cNvSpPr>
              <a:spLocks noChangeArrowheads="1"/>
            </p:cNvSpPr>
            <p:nvPr/>
          </p:nvSpPr>
          <p:spPr bwMode="auto">
            <a:xfrm>
              <a:off x="1689" y="1361"/>
              <a:ext cx="1199" cy="696"/>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14" name="Rectangle 32"/>
            <p:cNvSpPr>
              <a:spLocks noChangeArrowheads="1"/>
            </p:cNvSpPr>
            <p:nvPr/>
          </p:nvSpPr>
          <p:spPr bwMode="auto">
            <a:xfrm>
              <a:off x="1806" y="1565"/>
              <a:ext cx="968" cy="346"/>
            </a:xfrm>
            <a:prstGeom prst="rect">
              <a:avLst/>
            </a:prstGeom>
            <a:noFill/>
            <a:ln w="9525">
              <a:noFill/>
              <a:miter lim="800000"/>
              <a:headEnd/>
              <a:tailEnd/>
            </a:ln>
          </p:spPr>
          <p:txBody>
            <a:bodyPr wrap="none" lIns="0" tIns="0" rIns="0" bIns="0">
              <a:spAutoFit/>
            </a:bodyPr>
            <a:lstStyle/>
            <a:p>
              <a:pPr algn="ctr" defTabSz="1260475">
                <a:spcBef>
                  <a:spcPct val="50000"/>
                </a:spcBef>
              </a:pPr>
              <a:r>
                <a:rPr kumimoji="1" lang="it-IT" altLang="ja-JP" sz="1800">
                  <a:solidFill>
                    <a:schemeClr val="bg1"/>
                  </a:solidFill>
                  <a:latin typeface="Arial" charset="0"/>
                  <a:ea typeface="ＭＳ Ｐゴシック"/>
                  <a:cs typeface="ＭＳ Ｐゴシック"/>
                </a:rPr>
                <a:t>Visual </a:t>
              </a:r>
              <a:br>
                <a:rPr kumimoji="1" lang="it-IT" altLang="ja-JP" sz="1800">
                  <a:solidFill>
                    <a:schemeClr val="bg1"/>
                  </a:solidFill>
                  <a:latin typeface="Arial" charset="0"/>
                  <a:ea typeface="ＭＳ Ｐゴシック"/>
                  <a:cs typeface="ＭＳ Ｐゴシック"/>
                </a:rPr>
              </a:br>
              <a:r>
                <a:rPr kumimoji="1" lang="it-IT" altLang="ja-JP" sz="1800">
                  <a:solidFill>
                    <a:schemeClr val="bg1"/>
                  </a:solidFill>
                  <a:latin typeface="Arial" charset="0"/>
                  <a:ea typeface="ＭＳ Ｐゴシック"/>
                  <a:cs typeface="ＭＳ Ｐゴシック"/>
                </a:rPr>
                <a:t>communication</a:t>
              </a:r>
              <a:endParaRPr kumimoji="1" lang="it-IT" sz="1800">
                <a:solidFill>
                  <a:schemeClr val="bg1"/>
                </a:solidFill>
                <a:latin typeface="Arial" charset="0"/>
                <a:ea typeface="ＭＳ Ｐゴシック"/>
                <a:cs typeface="ＭＳ Ｐゴシック"/>
              </a:endParaRPr>
            </a:p>
          </p:txBody>
        </p:sp>
      </p:grpSp>
      <p:grpSp>
        <p:nvGrpSpPr>
          <p:cNvPr id="1938465" name="Group 33"/>
          <p:cNvGrpSpPr>
            <a:grpSpLocks/>
          </p:cNvGrpSpPr>
          <p:nvPr/>
        </p:nvGrpSpPr>
        <p:grpSpPr bwMode="auto">
          <a:xfrm>
            <a:off x="3919538" y="3063875"/>
            <a:ext cx="1905000" cy="1104900"/>
            <a:chOff x="2469" y="1930"/>
            <a:chExt cx="1200" cy="696"/>
          </a:xfrm>
        </p:grpSpPr>
        <p:sp>
          <p:nvSpPr>
            <p:cNvPr id="20511" name="Oval 34"/>
            <p:cNvSpPr>
              <a:spLocks noChangeArrowheads="1"/>
            </p:cNvSpPr>
            <p:nvPr/>
          </p:nvSpPr>
          <p:spPr bwMode="auto">
            <a:xfrm>
              <a:off x="2469" y="1930"/>
              <a:ext cx="1200" cy="696"/>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12" name="Rectangle 35"/>
            <p:cNvSpPr>
              <a:spLocks noChangeArrowheads="1"/>
            </p:cNvSpPr>
            <p:nvPr/>
          </p:nvSpPr>
          <p:spPr bwMode="auto">
            <a:xfrm>
              <a:off x="2825" y="2168"/>
              <a:ext cx="488" cy="346"/>
            </a:xfrm>
            <a:prstGeom prst="rect">
              <a:avLst/>
            </a:prstGeom>
            <a:noFill/>
            <a:ln w="9525">
              <a:noFill/>
              <a:miter lim="800000"/>
              <a:headEnd/>
              <a:tailEnd/>
            </a:ln>
          </p:spPr>
          <p:txBody>
            <a:bodyPr wrap="none" lIns="0" tIns="0" rIns="0" bIns="0">
              <a:spAutoFit/>
            </a:bodyPr>
            <a:lstStyle/>
            <a:p>
              <a:pPr algn="ctr" defTabSz="1260475">
                <a:spcBef>
                  <a:spcPct val="50000"/>
                </a:spcBef>
              </a:pPr>
              <a:r>
                <a:rPr kumimoji="1" lang="it-IT" altLang="ja-JP" sz="1800">
                  <a:solidFill>
                    <a:schemeClr val="bg1"/>
                  </a:solidFill>
                  <a:latin typeface="Arial" charset="0"/>
                  <a:ea typeface="ＭＳ Ｐゴシック"/>
                  <a:cs typeface="ＭＳ Ｐゴシック"/>
                </a:rPr>
                <a:t>Textile</a:t>
              </a:r>
              <a:br>
                <a:rPr kumimoji="1" lang="it-IT" altLang="ja-JP" sz="1800">
                  <a:solidFill>
                    <a:schemeClr val="bg1"/>
                  </a:solidFill>
                  <a:latin typeface="Arial" charset="0"/>
                  <a:ea typeface="ＭＳ Ｐゴシック"/>
                  <a:cs typeface="ＭＳ Ｐゴシック"/>
                </a:rPr>
              </a:br>
              <a:r>
                <a:rPr kumimoji="1" lang="it-IT" altLang="ja-JP" sz="1800">
                  <a:solidFill>
                    <a:schemeClr val="bg1"/>
                  </a:solidFill>
                  <a:latin typeface="Arial" charset="0"/>
                  <a:ea typeface="ＭＳ Ｐゴシック"/>
                  <a:cs typeface="ＭＳ Ｐゴシック"/>
                </a:rPr>
                <a:t>Printing</a:t>
              </a:r>
              <a:endParaRPr kumimoji="1" lang="it-IT" sz="1800">
                <a:solidFill>
                  <a:schemeClr val="bg1"/>
                </a:solidFill>
                <a:latin typeface="Arial" charset="0"/>
                <a:ea typeface="ＭＳ Ｐゴシック"/>
                <a:cs typeface="ＭＳ Ｐゴシック"/>
              </a:endParaRPr>
            </a:p>
          </p:txBody>
        </p:sp>
      </p:grpSp>
      <p:grpSp>
        <p:nvGrpSpPr>
          <p:cNvPr id="1938468" name="Group 36"/>
          <p:cNvGrpSpPr>
            <a:grpSpLocks/>
          </p:cNvGrpSpPr>
          <p:nvPr/>
        </p:nvGrpSpPr>
        <p:grpSpPr bwMode="auto">
          <a:xfrm>
            <a:off x="5076825" y="3933825"/>
            <a:ext cx="1905000" cy="1104900"/>
            <a:chOff x="3198" y="2478"/>
            <a:chExt cx="1200" cy="696"/>
          </a:xfrm>
        </p:grpSpPr>
        <p:sp>
          <p:nvSpPr>
            <p:cNvPr id="20509" name="Oval 37"/>
            <p:cNvSpPr>
              <a:spLocks noChangeArrowheads="1"/>
            </p:cNvSpPr>
            <p:nvPr/>
          </p:nvSpPr>
          <p:spPr bwMode="auto">
            <a:xfrm>
              <a:off x="3198" y="2478"/>
              <a:ext cx="1200" cy="696"/>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10" name="Rectangle 38"/>
            <p:cNvSpPr>
              <a:spLocks noChangeArrowheads="1"/>
            </p:cNvSpPr>
            <p:nvPr/>
          </p:nvSpPr>
          <p:spPr bwMode="auto">
            <a:xfrm>
              <a:off x="3478" y="2614"/>
              <a:ext cx="640" cy="308"/>
            </a:xfrm>
            <a:prstGeom prst="rect">
              <a:avLst/>
            </a:prstGeom>
            <a:noFill/>
            <a:ln w="9525">
              <a:noFill/>
              <a:miter lim="800000"/>
              <a:headEnd/>
              <a:tailEnd/>
            </a:ln>
          </p:spPr>
          <p:txBody>
            <a:bodyPr wrap="none" lIns="0" tIns="0" rIns="0" bIns="0">
              <a:spAutoFit/>
            </a:bodyPr>
            <a:lstStyle/>
            <a:p>
              <a:pPr algn="ctr" defTabSz="1260475">
                <a:spcBef>
                  <a:spcPct val="50000"/>
                </a:spcBef>
              </a:pPr>
              <a:endParaRPr kumimoji="1" lang="it-IT" altLang="ja-JP" sz="500">
                <a:solidFill>
                  <a:schemeClr val="bg1"/>
                </a:solidFill>
                <a:latin typeface="Arial" charset="0"/>
                <a:ea typeface="ＭＳ Ｐゴシック"/>
                <a:cs typeface="ＭＳ Ｐゴシック"/>
              </a:endParaRPr>
            </a:p>
            <a:p>
              <a:pPr algn="ctr" defTabSz="1260475">
                <a:spcBef>
                  <a:spcPct val="50000"/>
                </a:spcBef>
              </a:pPr>
              <a:r>
                <a:rPr kumimoji="1" lang="it-IT" altLang="ja-JP" sz="1800">
                  <a:solidFill>
                    <a:schemeClr val="bg1"/>
                  </a:solidFill>
                  <a:latin typeface="Arial" charset="0"/>
                  <a:ea typeface="ＭＳ Ｐゴシック"/>
                  <a:cs typeface="ＭＳ Ｐゴシック"/>
                </a:rPr>
                <a:t>Education</a:t>
              </a:r>
              <a:endParaRPr kumimoji="1" lang="it-IT" sz="1800">
                <a:solidFill>
                  <a:schemeClr val="bg1"/>
                </a:solidFill>
                <a:latin typeface="Arial" charset="0"/>
                <a:ea typeface="ＭＳ Ｐゴシック"/>
                <a:cs typeface="ＭＳ Ｐゴシック"/>
              </a:endParaRPr>
            </a:p>
          </p:txBody>
        </p:sp>
      </p:grpSp>
      <p:grpSp>
        <p:nvGrpSpPr>
          <p:cNvPr id="1938471" name="Group 39"/>
          <p:cNvGrpSpPr>
            <a:grpSpLocks/>
          </p:cNvGrpSpPr>
          <p:nvPr/>
        </p:nvGrpSpPr>
        <p:grpSpPr bwMode="auto">
          <a:xfrm>
            <a:off x="4284663" y="1196975"/>
            <a:ext cx="2676525" cy="2000250"/>
            <a:chOff x="2699" y="754"/>
            <a:chExt cx="1686" cy="1260"/>
          </a:xfrm>
        </p:grpSpPr>
        <p:sp>
          <p:nvSpPr>
            <p:cNvPr id="20507" name="Oval 40"/>
            <p:cNvSpPr>
              <a:spLocks noChangeArrowheads="1"/>
            </p:cNvSpPr>
            <p:nvPr/>
          </p:nvSpPr>
          <p:spPr bwMode="auto">
            <a:xfrm>
              <a:off x="2699" y="754"/>
              <a:ext cx="1686" cy="1260"/>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08" name="Rectangle 41"/>
            <p:cNvSpPr>
              <a:spLocks noChangeArrowheads="1"/>
            </p:cNvSpPr>
            <p:nvPr/>
          </p:nvSpPr>
          <p:spPr bwMode="auto">
            <a:xfrm>
              <a:off x="2706" y="1097"/>
              <a:ext cx="1672" cy="519"/>
            </a:xfrm>
            <a:prstGeom prst="rect">
              <a:avLst/>
            </a:prstGeom>
            <a:noFill/>
            <a:ln w="9525">
              <a:noFill/>
              <a:miter lim="800000"/>
              <a:headEnd/>
              <a:tailEnd/>
            </a:ln>
          </p:spPr>
          <p:txBody>
            <a:bodyPr wrap="none" lIns="0" tIns="0" rIns="0" bIns="0">
              <a:spAutoFit/>
            </a:bodyPr>
            <a:lstStyle/>
            <a:p>
              <a:pPr algn="ctr" defTabSz="1260475">
                <a:spcBef>
                  <a:spcPct val="50000"/>
                </a:spcBef>
              </a:pPr>
              <a:r>
                <a:rPr kumimoji="1" lang="it-IT" sz="1800">
                  <a:solidFill>
                    <a:schemeClr val="bg1"/>
                  </a:solidFill>
                  <a:latin typeface="Arial" charset="0"/>
                </a:rPr>
                <a:t/>
              </a:r>
              <a:br>
                <a:rPr kumimoji="1" lang="it-IT" sz="1800">
                  <a:solidFill>
                    <a:schemeClr val="bg1"/>
                  </a:solidFill>
                  <a:latin typeface="Arial" charset="0"/>
                </a:rPr>
              </a:br>
              <a:r>
                <a:rPr kumimoji="1" lang="it-IT" sz="1800">
                  <a:solidFill>
                    <a:schemeClr val="bg1"/>
                  </a:solidFill>
                  <a:latin typeface="Arial" charset="0"/>
                </a:rPr>
                <a:t>Commercial and Industrial</a:t>
              </a:r>
              <a:br>
                <a:rPr kumimoji="1" lang="it-IT" sz="1800">
                  <a:solidFill>
                    <a:schemeClr val="bg1"/>
                  </a:solidFill>
                  <a:latin typeface="Arial" charset="0"/>
                </a:rPr>
              </a:br>
              <a:r>
                <a:rPr kumimoji="1" lang="it-IT" sz="1800">
                  <a:solidFill>
                    <a:schemeClr val="bg1"/>
                  </a:solidFill>
                  <a:latin typeface="Arial" charset="0"/>
                </a:rPr>
                <a:t>Printing </a:t>
              </a:r>
            </a:p>
          </p:txBody>
        </p:sp>
      </p:grpSp>
      <p:grpSp>
        <p:nvGrpSpPr>
          <p:cNvPr id="1938474" name="Group 42"/>
          <p:cNvGrpSpPr>
            <a:grpSpLocks/>
          </p:cNvGrpSpPr>
          <p:nvPr/>
        </p:nvGrpSpPr>
        <p:grpSpPr bwMode="auto">
          <a:xfrm>
            <a:off x="5567363" y="2636838"/>
            <a:ext cx="2244725" cy="1439862"/>
            <a:chOff x="3507" y="1661"/>
            <a:chExt cx="1414" cy="907"/>
          </a:xfrm>
        </p:grpSpPr>
        <p:sp>
          <p:nvSpPr>
            <p:cNvPr id="20505" name="Oval 43"/>
            <p:cNvSpPr>
              <a:spLocks noChangeArrowheads="1"/>
            </p:cNvSpPr>
            <p:nvPr/>
          </p:nvSpPr>
          <p:spPr bwMode="auto">
            <a:xfrm>
              <a:off x="3507" y="1661"/>
              <a:ext cx="1414" cy="907"/>
            </a:xfrm>
            <a:prstGeom prst="ellipse">
              <a:avLst/>
            </a:prstGeom>
            <a:solidFill>
              <a:srgbClr val="00FFFF">
                <a:alpha val="20000"/>
              </a:srgbClr>
            </a:solidFill>
            <a:ln w="9525">
              <a:noFill/>
              <a:round/>
              <a:headEnd/>
              <a:tailEnd/>
            </a:ln>
          </p:spPr>
          <p:txBody>
            <a:bodyPr lIns="0" tIns="0" rIns="0" bIns="0" anchor="ctr">
              <a:spAutoFit/>
            </a:bodyPr>
            <a:lstStyle/>
            <a:p>
              <a:pPr eaLnBrk="0" hangingPunct="0"/>
              <a:endParaRPr lang="hr-HR"/>
            </a:p>
          </p:txBody>
        </p:sp>
        <p:sp>
          <p:nvSpPr>
            <p:cNvPr id="20506" name="Rectangle 44"/>
            <p:cNvSpPr>
              <a:spLocks noChangeArrowheads="1"/>
            </p:cNvSpPr>
            <p:nvPr/>
          </p:nvSpPr>
          <p:spPr bwMode="auto">
            <a:xfrm>
              <a:off x="3665" y="1950"/>
              <a:ext cx="1098" cy="346"/>
            </a:xfrm>
            <a:prstGeom prst="rect">
              <a:avLst/>
            </a:prstGeom>
            <a:noFill/>
            <a:ln w="9525">
              <a:noFill/>
              <a:miter lim="800000"/>
              <a:headEnd/>
              <a:tailEnd/>
            </a:ln>
          </p:spPr>
          <p:txBody>
            <a:bodyPr lIns="0" tIns="0" rIns="0" bIns="0">
              <a:spAutoFit/>
            </a:bodyPr>
            <a:lstStyle/>
            <a:p>
              <a:pPr algn="ctr" defTabSz="1260475">
                <a:spcBef>
                  <a:spcPct val="50000"/>
                </a:spcBef>
              </a:pPr>
              <a:r>
                <a:rPr kumimoji="1" lang="it-IT" sz="1800">
                  <a:solidFill>
                    <a:schemeClr val="bg1"/>
                  </a:solidFill>
                  <a:latin typeface="Arial" charset="0"/>
                </a:rPr>
                <a:t>Digital</a:t>
              </a:r>
              <a:br>
                <a:rPr kumimoji="1" lang="it-IT" sz="1800">
                  <a:solidFill>
                    <a:schemeClr val="bg1"/>
                  </a:solidFill>
                  <a:latin typeface="Arial" charset="0"/>
                </a:rPr>
              </a:br>
              <a:r>
                <a:rPr kumimoji="1" lang="it-IT" sz="1800">
                  <a:solidFill>
                    <a:schemeClr val="bg1"/>
                  </a:solidFill>
                  <a:latin typeface="Arial" charset="0"/>
                </a:rPr>
                <a:t>Communications</a:t>
              </a:r>
            </a:p>
          </p:txBody>
        </p:sp>
      </p:grpSp>
      <p:sp>
        <p:nvSpPr>
          <p:cNvPr id="20504" name="Rectangle 45"/>
          <p:cNvSpPr>
            <a:spLocks noChangeArrowheads="1"/>
          </p:cNvSpPr>
          <p:nvPr/>
        </p:nvSpPr>
        <p:spPr bwMode="auto">
          <a:xfrm>
            <a:off x="960438" y="2787650"/>
            <a:ext cx="1619250" cy="641350"/>
          </a:xfrm>
          <a:prstGeom prst="rect">
            <a:avLst/>
          </a:prstGeom>
          <a:noFill/>
          <a:ln w="9525">
            <a:noFill/>
            <a:miter lim="800000"/>
            <a:headEnd/>
            <a:tailEnd/>
          </a:ln>
        </p:spPr>
        <p:txBody>
          <a:bodyPr wrap="none">
            <a:spAutoFit/>
          </a:bodyPr>
          <a:lstStyle/>
          <a:p>
            <a:pPr algn="ctr"/>
            <a:r>
              <a:rPr kumimoji="1" lang="it-IT" altLang="ja-JP" sz="1800">
                <a:solidFill>
                  <a:schemeClr val="bg1"/>
                </a:solidFill>
                <a:latin typeface="Arial" charset="0"/>
                <a:ea typeface="ＭＳ Ｐゴシック"/>
                <a:cs typeface="ＭＳ Ｐゴシック"/>
              </a:rPr>
              <a:t>Office Printing</a:t>
            </a:r>
            <a:br>
              <a:rPr kumimoji="1" lang="it-IT" altLang="ja-JP" sz="1800">
                <a:solidFill>
                  <a:schemeClr val="bg1"/>
                </a:solidFill>
                <a:latin typeface="Arial" charset="0"/>
                <a:ea typeface="ＭＳ Ｐゴシック"/>
                <a:cs typeface="ＭＳ Ｐゴシック"/>
              </a:rPr>
            </a:br>
            <a:r>
              <a:rPr kumimoji="1" lang="it-IT" altLang="ja-JP" sz="1800">
                <a:solidFill>
                  <a:schemeClr val="bg1"/>
                </a:solidFill>
                <a:latin typeface="Arial" charset="0"/>
                <a:ea typeface="ＭＳ Ｐゴシック"/>
                <a:cs typeface="ＭＳ Ｐゴシック"/>
              </a:rPr>
              <a:t>Solutions</a:t>
            </a:r>
            <a:endParaRPr kumimoji="1" lang="en-US" sz="1800">
              <a:solidFill>
                <a:schemeClr val="bg1"/>
              </a:solidFill>
              <a:latin typeface="Arial" charset="0"/>
              <a:ea typeface="ＭＳ Ｐゴシック"/>
              <a:cs typeface="ＭＳ Ｐゴシック"/>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38446"/>
                                        </p:tgtEl>
                                        <p:attrNameLst>
                                          <p:attrName>style.visibility</p:attrName>
                                        </p:attrNameLst>
                                      </p:cBhvr>
                                      <p:to>
                                        <p:strVal val="visible"/>
                                      </p:to>
                                    </p:set>
                                    <p:anim calcmode="lin" valueType="num">
                                      <p:cBhvr additive="base">
                                        <p:cTn id="7" dur="1000" fill="hold"/>
                                        <p:tgtEl>
                                          <p:spTgt spid="1938446"/>
                                        </p:tgtEl>
                                        <p:attrNameLst>
                                          <p:attrName>ppt_x</p:attrName>
                                        </p:attrNameLst>
                                      </p:cBhvr>
                                      <p:tavLst>
                                        <p:tav tm="0">
                                          <p:val>
                                            <p:strVal val="#ppt_x"/>
                                          </p:val>
                                        </p:tav>
                                        <p:tav tm="100000">
                                          <p:val>
                                            <p:strVal val="#ppt_x"/>
                                          </p:val>
                                        </p:tav>
                                      </p:tavLst>
                                    </p:anim>
                                    <p:anim calcmode="lin" valueType="num">
                                      <p:cBhvr additive="base">
                                        <p:cTn id="8" dur="1000" fill="hold"/>
                                        <p:tgtEl>
                                          <p:spTgt spid="1938446"/>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938442"/>
                                        </p:tgtEl>
                                        <p:attrNameLst>
                                          <p:attrName>style.visibility</p:attrName>
                                        </p:attrNameLst>
                                      </p:cBhvr>
                                      <p:to>
                                        <p:strVal val="visible"/>
                                      </p:to>
                                    </p:set>
                                    <p:anim calcmode="lin" valueType="num">
                                      <p:cBhvr additive="base">
                                        <p:cTn id="11" dur="1000" fill="hold"/>
                                        <p:tgtEl>
                                          <p:spTgt spid="1938442"/>
                                        </p:tgtEl>
                                        <p:attrNameLst>
                                          <p:attrName>ppt_x</p:attrName>
                                        </p:attrNameLst>
                                      </p:cBhvr>
                                      <p:tavLst>
                                        <p:tav tm="0">
                                          <p:val>
                                            <p:strVal val="#ppt_x"/>
                                          </p:val>
                                        </p:tav>
                                        <p:tav tm="100000">
                                          <p:val>
                                            <p:strVal val="#ppt_x"/>
                                          </p:val>
                                        </p:tav>
                                      </p:tavLst>
                                    </p:anim>
                                    <p:anim calcmode="lin" valueType="num">
                                      <p:cBhvr additive="base">
                                        <p:cTn id="12" dur="1000" fill="hold"/>
                                        <p:tgtEl>
                                          <p:spTgt spid="193844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1938434"/>
                                        </p:tgtEl>
                                        <p:attrNameLst>
                                          <p:attrName>style.visibility</p:attrName>
                                        </p:attrNameLst>
                                      </p:cBhvr>
                                      <p:to>
                                        <p:strVal val="visible"/>
                                      </p:to>
                                    </p:set>
                                    <p:anim calcmode="lin" valueType="num">
                                      <p:cBhvr additive="base">
                                        <p:cTn id="16" dur="1000" fill="hold"/>
                                        <p:tgtEl>
                                          <p:spTgt spid="1938434"/>
                                        </p:tgtEl>
                                        <p:attrNameLst>
                                          <p:attrName>ppt_x</p:attrName>
                                        </p:attrNameLst>
                                      </p:cBhvr>
                                      <p:tavLst>
                                        <p:tav tm="0">
                                          <p:val>
                                            <p:strVal val="#ppt_x"/>
                                          </p:val>
                                        </p:tav>
                                        <p:tav tm="100000">
                                          <p:val>
                                            <p:strVal val="#ppt_x"/>
                                          </p:val>
                                        </p:tav>
                                      </p:tavLst>
                                    </p:anim>
                                    <p:anim calcmode="lin" valueType="num">
                                      <p:cBhvr additive="base">
                                        <p:cTn id="17" dur="1000" fill="hold"/>
                                        <p:tgtEl>
                                          <p:spTgt spid="193843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7" presetClass="entr" presetSubtype="4" fill="hold" nodeType="afterEffect">
                                  <p:stCondLst>
                                    <p:cond delay="0"/>
                                  </p:stCondLst>
                                  <p:childTnLst>
                                    <p:set>
                                      <p:cBhvr>
                                        <p:cTn id="20" dur="1" fill="hold">
                                          <p:stCondLst>
                                            <p:cond delay="0"/>
                                          </p:stCondLst>
                                        </p:cTn>
                                        <p:tgtEl>
                                          <p:spTgt spid="1938468"/>
                                        </p:tgtEl>
                                        <p:attrNameLst>
                                          <p:attrName>style.visibility</p:attrName>
                                        </p:attrNameLst>
                                      </p:cBhvr>
                                      <p:to>
                                        <p:strVal val="visible"/>
                                      </p:to>
                                    </p:set>
                                    <p:anim calcmode="lin" valueType="num">
                                      <p:cBhvr additive="base">
                                        <p:cTn id="21" dur="2000" fill="hold"/>
                                        <p:tgtEl>
                                          <p:spTgt spid="1938468"/>
                                        </p:tgtEl>
                                        <p:attrNameLst>
                                          <p:attrName>ppt_x</p:attrName>
                                        </p:attrNameLst>
                                      </p:cBhvr>
                                      <p:tavLst>
                                        <p:tav tm="0">
                                          <p:val>
                                            <p:strVal val="#ppt_x"/>
                                          </p:val>
                                        </p:tav>
                                        <p:tav tm="100000">
                                          <p:val>
                                            <p:strVal val="#ppt_x"/>
                                          </p:val>
                                        </p:tav>
                                      </p:tavLst>
                                    </p:anim>
                                    <p:anim calcmode="lin" valueType="num">
                                      <p:cBhvr additive="base">
                                        <p:cTn id="22" dur="2000" fill="hold"/>
                                        <p:tgtEl>
                                          <p:spTgt spid="1938468"/>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1938465"/>
                                        </p:tgtEl>
                                        <p:attrNameLst>
                                          <p:attrName>style.visibility</p:attrName>
                                        </p:attrNameLst>
                                      </p:cBhvr>
                                      <p:to>
                                        <p:strVal val="visible"/>
                                      </p:to>
                                    </p:set>
                                    <p:anim calcmode="lin" valueType="num">
                                      <p:cBhvr additive="base">
                                        <p:cTn id="25" dur="2000" fill="hold"/>
                                        <p:tgtEl>
                                          <p:spTgt spid="1938465"/>
                                        </p:tgtEl>
                                        <p:attrNameLst>
                                          <p:attrName>ppt_x</p:attrName>
                                        </p:attrNameLst>
                                      </p:cBhvr>
                                      <p:tavLst>
                                        <p:tav tm="0">
                                          <p:val>
                                            <p:strVal val="#ppt_x"/>
                                          </p:val>
                                        </p:tav>
                                        <p:tav tm="100000">
                                          <p:val>
                                            <p:strVal val="#ppt_x"/>
                                          </p:val>
                                        </p:tav>
                                      </p:tavLst>
                                    </p:anim>
                                    <p:anim calcmode="lin" valueType="num">
                                      <p:cBhvr additive="base">
                                        <p:cTn id="26" dur="2000" fill="hold"/>
                                        <p:tgtEl>
                                          <p:spTgt spid="1938465"/>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938462"/>
                                        </p:tgtEl>
                                        <p:attrNameLst>
                                          <p:attrName>style.visibility</p:attrName>
                                        </p:attrNameLst>
                                      </p:cBhvr>
                                      <p:to>
                                        <p:strVal val="visible"/>
                                      </p:to>
                                    </p:set>
                                    <p:anim calcmode="lin" valueType="num">
                                      <p:cBhvr additive="base">
                                        <p:cTn id="29" dur="2000" fill="hold"/>
                                        <p:tgtEl>
                                          <p:spTgt spid="1938462"/>
                                        </p:tgtEl>
                                        <p:attrNameLst>
                                          <p:attrName>ppt_x</p:attrName>
                                        </p:attrNameLst>
                                      </p:cBhvr>
                                      <p:tavLst>
                                        <p:tav tm="0">
                                          <p:val>
                                            <p:strVal val="#ppt_x"/>
                                          </p:val>
                                        </p:tav>
                                        <p:tav tm="100000">
                                          <p:val>
                                            <p:strVal val="#ppt_x"/>
                                          </p:val>
                                        </p:tav>
                                      </p:tavLst>
                                    </p:anim>
                                    <p:anim calcmode="lin" valueType="num">
                                      <p:cBhvr additive="base">
                                        <p:cTn id="30" dur="2000" fill="hold"/>
                                        <p:tgtEl>
                                          <p:spTgt spid="1938462"/>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1938459"/>
                                        </p:tgtEl>
                                        <p:attrNameLst>
                                          <p:attrName>style.visibility</p:attrName>
                                        </p:attrNameLst>
                                      </p:cBhvr>
                                      <p:to>
                                        <p:strVal val="visible"/>
                                      </p:to>
                                    </p:set>
                                    <p:anim calcmode="lin" valueType="num">
                                      <p:cBhvr additive="base">
                                        <p:cTn id="33" dur="2000" fill="hold"/>
                                        <p:tgtEl>
                                          <p:spTgt spid="1938459"/>
                                        </p:tgtEl>
                                        <p:attrNameLst>
                                          <p:attrName>ppt_x</p:attrName>
                                        </p:attrNameLst>
                                      </p:cBhvr>
                                      <p:tavLst>
                                        <p:tav tm="0">
                                          <p:val>
                                            <p:strVal val="#ppt_x"/>
                                          </p:val>
                                        </p:tav>
                                        <p:tav tm="100000">
                                          <p:val>
                                            <p:strVal val="#ppt_x"/>
                                          </p:val>
                                        </p:tav>
                                      </p:tavLst>
                                    </p:anim>
                                    <p:anim calcmode="lin" valueType="num">
                                      <p:cBhvr additive="base">
                                        <p:cTn id="34" dur="2000" fill="hold"/>
                                        <p:tgtEl>
                                          <p:spTgt spid="193845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1938447"/>
                                        </p:tgtEl>
                                        <p:attrNameLst>
                                          <p:attrName>style.visibility</p:attrName>
                                        </p:attrNameLst>
                                      </p:cBhvr>
                                      <p:to>
                                        <p:strVal val="visible"/>
                                      </p:to>
                                    </p:set>
                                    <p:anim calcmode="lin" valueType="num">
                                      <p:cBhvr additive="base">
                                        <p:cTn id="39" dur="500" fill="hold"/>
                                        <p:tgtEl>
                                          <p:spTgt spid="1938447"/>
                                        </p:tgtEl>
                                        <p:attrNameLst>
                                          <p:attrName>ppt_x</p:attrName>
                                        </p:attrNameLst>
                                      </p:cBhvr>
                                      <p:tavLst>
                                        <p:tav tm="0">
                                          <p:val>
                                            <p:strVal val="#ppt_x"/>
                                          </p:val>
                                        </p:tav>
                                        <p:tav tm="100000">
                                          <p:val>
                                            <p:strVal val="#ppt_x"/>
                                          </p:val>
                                        </p:tav>
                                      </p:tavLst>
                                    </p:anim>
                                    <p:anim calcmode="lin" valueType="num">
                                      <p:cBhvr additive="base">
                                        <p:cTn id="40" dur="500" fill="hold"/>
                                        <p:tgtEl>
                                          <p:spTgt spid="1938447"/>
                                        </p:tgtEl>
                                        <p:attrNameLst>
                                          <p:attrName>ppt_y</p:attrName>
                                        </p:attrNameLst>
                                      </p:cBhvr>
                                      <p:tavLst>
                                        <p:tav tm="0">
                                          <p:val>
                                            <p:strVal val="1+#ppt_h/2"/>
                                          </p:val>
                                        </p:tav>
                                        <p:tav tm="100000">
                                          <p:val>
                                            <p:strVal val="#ppt_y"/>
                                          </p:val>
                                        </p:tav>
                                      </p:tavLst>
                                    </p:anim>
                                  </p:childTnLst>
                                </p:cTn>
                              </p:par>
                              <p:par>
                                <p:cTn id="41" presetID="7" presetClass="entr" presetSubtype="4" fill="hold" grpId="0" nodeType="withEffect">
                                  <p:stCondLst>
                                    <p:cond delay="0"/>
                                  </p:stCondLst>
                                  <p:childTnLst>
                                    <p:set>
                                      <p:cBhvr>
                                        <p:cTn id="42" dur="1" fill="hold">
                                          <p:stCondLst>
                                            <p:cond delay="0"/>
                                          </p:stCondLst>
                                        </p:cTn>
                                        <p:tgtEl>
                                          <p:spTgt spid="1938441"/>
                                        </p:tgtEl>
                                        <p:attrNameLst>
                                          <p:attrName>style.visibility</p:attrName>
                                        </p:attrNameLst>
                                      </p:cBhvr>
                                      <p:to>
                                        <p:strVal val="visible"/>
                                      </p:to>
                                    </p:set>
                                    <p:anim calcmode="lin" valueType="num">
                                      <p:cBhvr additive="base">
                                        <p:cTn id="43" dur="500" fill="hold"/>
                                        <p:tgtEl>
                                          <p:spTgt spid="1938441"/>
                                        </p:tgtEl>
                                        <p:attrNameLst>
                                          <p:attrName>ppt_x</p:attrName>
                                        </p:attrNameLst>
                                      </p:cBhvr>
                                      <p:tavLst>
                                        <p:tav tm="0">
                                          <p:val>
                                            <p:strVal val="#ppt_x"/>
                                          </p:val>
                                        </p:tav>
                                        <p:tav tm="100000">
                                          <p:val>
                                            <p:strVal val="#ppt_x"/>
                                          </p:val>
                                        </p:tav>
                                      </p:tavLst>
                                    </p:anim>
                                    <p:anim calcmode="lin" valueType="num">
                                      <p:cBhvr additive="base">
                                        <p:cTn id="44" dur="500" fill="hold"/>
                                        <p:tgtEl>
                                          <p:spTgt spid="1938441"/>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7" presetClass="entr" presetSubtype="4" fill="hold" grpId="0" nodeType="afterEffect">
                                  <p:stCondLst>
                                    <p:cond delay="0"/>
                                  </p:stCondLst>
                                  <p:childTnLst>
                                    <p:set>
                                      <p:cBhvr>
                                        <p:cTn id="47" dur="1" fill="hold">
                                          <p:stCondLst>
                                            <p:cond delay="0"/>
                                          </p:stCondLst>
                                        </p:cTn>
                                        <p:tgtEl>
                                          <p:spTgt spid="1938435"/>
                                        </p:tgtEl>
                                        <p:attrNameLst>
                                          <p:attrName>style.visibility</p:attrName>
                                        </p:attrNameLst>
                                      </p:cBhvr>
                                      <p:to>
                                        <p:strVal val="visible"/>
                                      </p:to>
                                    </p:set>
                                    <p:anim calcmode="lin" valueType="num">
                                      <p:cBhvr additive="base">
                                        <p:cTn id="48" dur="500" fill="hold"/>
                                        <p:tgtEl>
                                          <p:spTgt spid="1938435"/>
                                        </p:tgtEl>
                                        <p:attrNameLst>
                                          <p:attrName>ppt_x</p:attrName>
                                        </p:attrNameLst>
                                      </p:cBhvr>
                                      <p:tavLst>
                                        <p:tav tm="0">
                                          <p:val>
                                            <p:strVal val="#ppt_x"/>
                                          </p:val>
                                        </p:tav>
                                        <p:tav tm="100000">
                                          <p:val>
                                            <p:strVal val="#ppt_x"/>
                                          </p:val>
                                        </p:tav>
                                      </p:tavLst>
                                    </p:anim>
                                    <p:anim calcmode="lin" valueType="num">
                                      <p:cBhvr additive="base">
                                        <p:cTn id="49" dur="500" fill="hold"/>
                                        <p:tgtEl>
                                          <p:spTgt spid="1938435"/>
                                        </p:tgtEl>
                                        <p:attrNameLst>
                                          <p:attrName>ppt_y</p:attrName>
                                        </p:attrNameLst>
                                      </p:cBhvr>
                                      <p:tavLst>
                                        <p:tav tm="0">
                                          <p:val>
                                            <p:strVal val="1+#ppt_h/2"/>
                                          </p:val>
                                        </p:tav>
                                        <p:tav tm="100000">
                                          <p:val>
                                            <p:strVal val="#ppt_y"/>
                                          </p:val>
                                        </p:tav>
                                      </p:tavLst>
                                    </p:anim>
                                  </p:childTnLst>
                                </p:cTn>
                              </p:par>
                              <p:par>
                                <p:cTn id="50" presetID="7" presetClass="entr" presetSubtype="4" fill="hold" nodeType="withEffect">
                                  <p:stCondLst>
                                    <p:cond delay="0"/>
                                  </p:stCondLst>
                                  <p:childTnLst>
                                    <p:set>
                                      <p:cBhvr>
                                        <p:cTn id="51" dur="1" fill="hold">
                                          <p:stCondLst>
                                            <p:cond delay="0"/>
                                          </p:stCondLst>
                                        </p:cTn>
                                        <p:tgtEl>
                                          <p:spTgt spid="1938471"/>
                                        </p:tgtEl>
                                        <p:attrNameLst>
                                          <p:attrName>style.visibility</p:attrName>
                                        </p:attrNameLst>
                                      </p:cBhvr>
                                      <p:to>
                                        <p:strVal val="visible"/>
                                      </p:to>
                                    </p:set>
                                    <p:anim calcmode="lin" valueType="num">
                                      <p:cBhvr additive="base">
                                        <p:cTn id="52" dur="2000" fill="hold"/>
                                        <p:tgtEl>
                                          <p:spTgt spid="1938471"/>
                                        </p:tgtEl>
                                        <p:attrNameLst>
                                          <p:attrName>ppt_x</p:attrName>
                                        </p:attrNameLst>
                                      </p:cBhvr>
                                      <p:tavLst>
                                        <p:tav tm="0">
                                          <p:val>
                                            <p:strVal val="#ppt_x"/>
                                          </p:val>
                                        </p:tav>
                                        <p:tav tm="100000">
                                          <p:val>
                                            <p:strVal val="#ppt_x"/>
                                          </p:val>
                                        </p:tav>
                                      </p:tavLst>
                                    </p:anim>
                                    <p:anim calcmode="lin" valueType="num">
                                      <p:cBhvr additive="base">
                                        <p:cTn id="53" dur="2000" fill="hold"/>
                                        <p:tgtEl>
                                          <p:spTgt spid="1938471"/>
                                        </p:tgtEl>
                                        <p:attrNameLst>
                                          <p:attrName>ppt_y</p:attrName>
                                        </p:attrNameLst>
                                      </p:cBhvr>
                                      <p:tavLst>
                                        <p:tav tm="0">
                                          <p:val>
                                            <p:strVal val="1+#ppt_h/2"/>
                                          </p:val>
                                        </p:tav>
                                        <p:tav tm="100000">
                                          <p:val>
                                            <p:strVal val="#ppt_y"/>
                                          </p:val>
                                        </p:tav>
                                      </p:tavLst>
                                    </p:anim>
                                  </p:childTnLst>
                                </p:cTn>
                              </p:par>
                              <p:par>
                                <p:cTn id="54" presetID="7" presetClass="entr" presetSubtype="4" fill="hold" nodeType="withEffect">
                                  <p:stCondLst>
                                    <p:cond delay="0"/>
                                  </p:stCondLst>
                                  <p:childTnLst>
                                    <p:set>
                                      <p:cBhvr>
                                        <p:cTn id="55" dur="1" fill="hold">
                                          <p:stCondLst>
                                            <p:cond delay="0"/>
                                          </p:stCondLst>
                                        </p:cTn>
                                        <p:tgtEl>
                                          <p:spTgt spid="1938474"/>
                                        </p:tgtEl>
                                        <p:attrNameLst>
                                          <p:attrName>style.visibility</p:attrName>
                                        </p:attrNameLst>
                                      </p:cBhvr>
                                      <p:to>
                                        <p:strVal val="visible"/>
                                      </p:to>
                                    </p:set>
                                    <p:anim calcmode="lin" valueType="num">
                                      <p:cBhvr additive="base">
                                        <p:cTn id="56" dur="2000" fill="hold"/>
                                        <p:tgtEl>
                                          <p:spTgt spid="1938474"/>
                                        </p:tgtEl>
                                        <p:attrNameLst>
                                          <p:attrName>ppt_x</p:attrName>
                                        </p:attrNameLst>
                                      </p:cBhvr>
                                      <p:tavLst>
                                        <p:tav tm="0">
                                          <p:val>
                                            <p:strVal val="#ppt_x"/>
                                          </p:val>
                                        </p:tav>
                                        <p:tav tm="100000">
                                          <p:val>
                                            <p:strVal val="#ppt_x"/>
                                          </p:val>
                                        </p:tav>
                                      </p:tavLst>
                                    </p:anim>
                                    <p:anim calcmode="lin" valueType="num">
                                      <p:cBhvr additive="base">
                                        <p:cTn id="57" dur="2000" fill="hold"/>
                                        <p:tgtEl>
                                          <p:spTgt spid="1938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4" grpId="0" animBg="1"/>
      <p:bldP spid="1938435" grpId="0" animBg="1"/>
      <p:bldP spid="1938441" grpId="0"/>
      <p:bldP spid="1938442" grpId="0"/>
      <p:bldP spid="1938446" grpId="0" animBg="1"/>
      <p:bldP spid="19384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23850" y="425450"/>
            <a:ext cx="8820150" cy="590550"/>
          </a:xfrm>
        </p:spPr>
        <p:txBody>
          <a:bodyPr anchor="ctr"/>
          <a:lstStyle/>
          <a:p>
            <a:pPr eaLnBrk="1" hangingPunct="1"/>
            <a:r>
              <a:rPr lang="en-GB" smtClean="0"/>
              <a:t>EPSON </a:t>
            </a:r>
            <a:r>
              <a:rPr lang="hr-HR" smtClean="0"/>
              <a:t>globalno vodeće pozicije u ... </a:t>
            </a:r>
            <a:endParaRPr lang="en-US" smtClean="0"/>
          </a:p>
        </p:txBody>
      </p:sp>
      <p:pic>
        <p:nvPicPr>
          <p:cNvPr id="137219" name="Picture 3" descr="No1 for projectors white"/>
          <p:cNvPicPr>
            <a:picLocks noChangeArrowheads="1"/>
          </p:cNvPicPr>
          <p:nvPr/>
        </p:nvPicPr>
        <p:blipFill>
          <a:blip r:embed="rId4"/>
          <a:srcRect/>
          <a:stretch>
            <a:fillRect/>
          </a:stretch>
        </p:blipFill>
        <p:spPr bwMode="auto">
          <a:xfrm>
            <a:off x="4500563" y="1620838"/>
            <a:ext cx="3455987" cy="1241425"/>
          </a:xfrm>
          <a:prstGeom prst="rect">
            <a:avLst/>
          </a:prstGeom>
          <a:noFill/>
          <a:ln w="9525">
            <a:noFill/>
            <a:miter lim="800000"/>
            <a:headEnd/>
            <a:tailEnd/>
          </a:ln>
        </p:spPr>
      </p:pic>
      <p:sp>
        <p:nvSpPr>
          <p:cNvPr id="132099" name="Rectangle 3"/>
          <p:cNvSpPr>
            <a:spLocks noChangeArrowheads="1"/>
          </p:cNvSpPr>
          <p:nvPr/>
        </p:nvSpPr>
        <p:spPr bwMode="auto">
          <a:xfrm>
            <a:off x="504825" y="4964113"/>
            <a:ext cx="892175" cy="622300"/>
          </a:xfrm>
          <a:prstGeom prst="rect">
            <a:avLst/>
          </a:prstGeom>
          <a:noFill/>
          <a:ln w="9525">
            <a:noFill/>
            <a:miter lim="800000"/>
            <a:headEnd/>
            <a:tailEnd/>
          </a:ln>
        </p:spPr>
        <p:txBody>
          <a:bodyPr wrap="none" lIns="72700" tIns="36349" rIns="72700" bIns="36349">
            <a:spAutoFit/>
          </a:bodyPr>
          <a:lstStyle/>
          <a:p>
            <a:pPr algn="ctr" defTabSz="727075">
              <a:spcBef>
                <a:spcPct val="50000"/>
              </a:spcBef>
            </a:pPr>
            <a:r>
              <a:rPr lang="en-GB" altLang="zh-TW" sz="3600" b="1">
                <a:solidFill>
                  <a:schemeClr val="bg1"/>
                </a:solidFill>
                <a:latin typeface="Arial Black" pitchFamily="34" charset="0"/>
                <a:ea typeface="PMingLiU"/>
                <a:cs typeface="PMingLiU"/>
              </a:rPr>
              <a:t>2</a:t>
            </a:r>
            <a:r>
              <a:rPr lang="en-GB" altLang="zh-TW" sz="3900" b="1" baseline="30000">
                <a:solidFill>
                  <a:schemeClr val="bg1"/>
                </a:solidFill>
                <a:latin typeface="Arial Black" pitchFamily="34" charset="0"/>
                <a:ea typeface="PMingLiU"/>
                <a:cs typeface="PMingLiU"/>
              </a:rPr>
              <a:t>nd</a:t>
            </a:r>
          </a:p>
        </p:txBody>
      </p:sp>
      <p:sp>
        <p:nvSpPr>
          <p:cNvPr id="132100" name="AutoShape 4"/>
          <p:cNvSpPr>
            <a:spLocks noChangeArrowheads="1"/>
          </p:cNvSpPr>
          <p:nvPr/>
        </p:nvSpPr>
        <p:spPr bwMode="auto">
          <a:xfrm>
            <a:off x="1493838" y="5048250"/>
            <a:ext cx="2809875" cy="444500"/>
          </a:xfrm>
          <a:prstGeom prst="roundRect">
            <a:avLst>
              <a:gd name="adj" fmla="val 48579"/>
            </a:avLst>
          </a:prstGeom>
          <a:solidFill>
            <a:srgbClr val="292929"/>
          </a:solidFill>
          <a:ln w="38100" algn="ctr">
            <a:solidFill>
              <a:srgbClr val="0099FF"/>
            </a:solidFill>
            <a:round/>
            <a:headEnd/>
            <a:tailEnd/>
          </a:ln>
        </p:spPr>
        <p:txBody>
          <a:bodyPr wrap="none" lIns="72700" tIns="36349" rIns="72700" bIns="36349" anchor="ctr"/>
          <a:lstStyle/>
          <a:p>
            <a:pPr algn="ctr" defTabSz="727075">
              <a:spcBef>
                <a:spcPct val="50000"/>
              </a:spcBef>
            </a:pPr>
            <a:r>
              <a:rPr lang="en-GB" altLang="zh-TW" sz="1800" b="1">
                <a:solidFill>
                  <a:schemeClr val="bg1"/>
                </a:solidFill>
                <a:latin typeface="Arial" charset="0"/>
                <a:ea typeface="PMingLiU"/>
                <a:cs typeface="PMingLiU"/>
              </a:rPr>
              <a:t>Inkjet Printer</a:t>
            </a:r>
            <a:r>
              <a:rPr lang="hr-HR" altLang="zh-TW" sz="1800" b="1">
                <a:solidFill>
                  <a:schemeClr val="bg1"/>
                </a:solidFill>
                <a:latin typeface="Arial" charset="0"/>
                <a:ea typeface="PMingLiU"/>
                <a:cs typeface="PMingLiU"/>
              </a:rPr>
              <a:t>i</a:t>
            </a:r>
            <a:r>
              <a:rPr lang="en-GB" altLang="zh-TW" sz="1800" b="1">
                <a:solidFill>
                  <a:schemeClr val="bg1"/>
                </a:solidFill>
                <a:latin typeface="Arial" charset="0"/>
                <a:ea typeface="PMingLiU"/>
                <a:cs typeface="PMingLiU"/>
              </a:rPr>
              <a:t> &amp; MFP</a:t>
            </a:r>
          </a:p>
        </p:txBody>
      </p:sp>
      <p:sp>
        <p:nvSpPr>
          <p:cNvPr id="132101" name="AutoShape 5"/>
          <p:cNvSpPr>
            <a:spLocks noChangeArrowheads="1"/>
          </p:cNvSpPr>
          <p:nvPr/>
        </p:nvSpPr>
        <p:spPr bwMode="auto">
          <a:xfrm>
            <a:off x="1492250" y="1701800"/>
            <a:ext cx="2811463" cy="442913"/>
          </a:xfrm>
          <a:prstGeom prst="roundRect">
            <a:avLst>
              <a:gd name="adj" fmla="val 48579"/>
            </a:avLst>
          </a:prstGeom>
          <a:solidFill>
            <a:srgbClr val="292929"/>
          </a:solidFill>
          <a:ln w="38100" algn="ctr">
            <a:solidFill>
              <a:srgbClr val="0099FF"/>
            </a:solidFill>
            <a:round/>
            <a:headEnd/>
            <a:tailEnd/>
          </a:ln>
        </p:spPr>
        <p:txBody>
          <a:bodyPr wrap="none" lIns="72700" tIns="36349" rIns="72700" bIns="36349" anchor="ctr"/>
          <a:lstStyle/>
          <a:p>
            <a:pPr algn="ctr" defTabSz="727075">
              <a:spcBef>
                <a:spcPct val="50000"/>
              </a:spcBef>
            </a:pPr>
            <a:r>
              <a:rPr lang="en-GB" altLang="zh-TW" sz="1800" b="1">
                <a:solidFill>
                  <a:schemeClr val="bg1"/>
                </a:solidFill>
                <a:latin typeface="Arial" charset="0"/>
                <a:ea typeface="PMingLiU"/>
                <a:cs typeface="PMingLiU"/>
              </a:rPr>
              <a:t>Proje</a:t>
            </a:r>
            <a:r>
              <a:rPr lang="hr-HR" altLang="zh-TW" sz="1800" b="1">
                <a:solidFill>
                  <a:schemeClr val="bg1"/>
                </a:solidFill>
                <a:latin typeface="Arial" charset="0"/>
                <a:ea typeface="PMingLiU"/>
                <a:cs typeface="PMingLiU"/>
              </a:rPr>
              <a:t>k</a:t>
            </a:r>
            <a:r>
              <a:rPr lang="en-GB" altLang="zh-TW" sz="1800" b="1">
                <a:solidFill>
                  <a:schemeClr val="bg1"/>
                </a:solidFill>
                <a:latin typeface="Arial" charset="0"/>
                <a:ea typeface="PMingLiU"/>
                <a:cs typeface="PMingLiU"/>
              </a:rPr>
              <a:t>tor</a:t>
            </a:r>
            <a:r>
              <a:rPr lang="hr-HR" altLang="zh-TW" sz="1800" b="1">
                <a:solidFill>
                  <a:schemeClr val="bg1"/>
                </a:solidFill>
                <a:latin typeface="Arial" charset="0"/>
                <a:ea typeface="PMingLiU"/>
                <a:cs typeface="PMingLiU"/>
              </a:rPr>
              <a:t>i</a:t>
            </a:r>
            <a:endParaRPr lang="en-GB" altLang="zh-TW" sz="1800" b="1">
              <a:solidFill>
                <a:schemeClr val="bg1"/>
              </a:solidFill>
              <a:latin typeface="Arial" charset="0"/>
              <a:ea typeface="PMingLiU"/>
              <a:cs typeface="PMingLiU"/>
            </a:endParaRPr>
          </a:p>
        </p:txBody>
      </p:sp>
      <p:sp>
        <p:nvSpPr>
          <p:cNvPr id="132102" name="AutoShape 6"/>
          <p:cNvSpPr>
            <a:spLocks noChangeArrowheads="1"/>
          </p:cNvSpPr>
          <p:nvPr/>
        </p:nvSpPr>
        <p:spPr bwMode="auto">
          <a:xfrm>
            <a:off x="1493838" y="4211638"/>
            <a:ext cx="2809875" cy="442912"/>
          </a:xfrm>
          <a:prstGeom prst="roundRect">
            <a:avLst>
              <a:gd name="adj" fmla="val 48579"/>
            </a:avLst>
          </a:prstGeom>
          <a:solidFill>
            <a:srgbClr val="292929"/>
          </a:solidFill>
          <a:ln w="38100" algn="ctr">
            <a:solidFill>
              <a:srgbClr val="0099FF"/>
            </a:solidFill>
            <a:round/>
            <a:headEnd/>
            <a:tailEnd/>
          </a:ln>
        </p:spPr>
        <p:txBody>
          <a:bodyPr wrap="none" lIns="72700" tIns="36349" rIns="72700" bIns="36349" anchor="ctr"/>
          <a:lstStyle/>
          <a:p>
            <a:pPr algn="ctr" defTabSz="727075">
              <a:spcBef>
                <a:spcPct val="50000"/>
              </a:spcBef>
            </a:pPr>
            <a:r>
              <a:rPr lang="ta-IN" altLang="zh-TW" sz="1800" b="1">
                <a:solidFill>
                  <a:schemeClr val="bg1"/>
                </a:solidFill>
                <a:latin typeface="Arial" charset="0"/>
                <a:ea typeface="PMingLiU"/>
                <a:cs typeface="PMingLiU"/>
              </a:rPr>
              <a:t>Matrični pisači</a:t>
            </a:r>
            <a:endParaRPr lang="en-GB" altLang="zh-TW" sz="1800" b="1">
              <a:solidFill>
                <a:schemeClr val="bg1"/>
              </a:solidFill>
              <a:latin typeface="Arial" charset="0"/>
              <a:ea typeface="PMingLiU"/>
              <a:cs typeface="PMingLiU"/>
            </a:endParaRPr>
          </a:p>
        </p:txBody>
      </p:sp>
      <p:sp>
        <p:nvSpPr>
          <p:cNvPr id="132103" name="AutoShape 7"/>
          <p:cNvSpPr>
            <a:spLocks noChangeArrowheads="1"/>
          </p:cNvSpPr>
          <p:nvPr/>
        </p:nvSpPr>
        <p:spPr bwMode="auto">
          <a:xfrm>
            <a:off x="1492250" y="2536825"/>
            <a:ext cx="2811463" cy="444500"/>
          </a:xfrm>
          <a:prstGeom prst="roundRect">
            <a:avLst>
              <a:gd name="adj" fmla="val 48579"/>
            </a:avLst>
          </a:prstGeom>
          <a:solidFill>
            <a:srgbClr val="292929"/>
          </a:solidFill>
          <a:ln w="38100" algn="ctr">
            <a:solidFill>
              <a:srgbClr val="0099FF"/>
            </a:solidFill>
            <a:round/>
            <a:headEnd/>
            <a:tailEnd/>
          </a:ln>
        </p:spPr>
        <p:txBody>
          <a:bodyPr wrap="none" lIns="72700" tIns="36349" rIns="72700" bIns="36349" anchor="ctr"/>
          <a:lstStyle/>
          <a:p>
            <a:pPr algn="ctr" defTabSz="727075">
              <a:spcBef>
                <a:spcPct val="50000"/>
              </a:spcBef>
            </a:pPr>
            <a:r>
              <a:rPr lang="hr-HR" altLang="zh-TW" sz="1800" b="1">
                <a:solidFill>
                  <a:schemeClr val="bg1"/>
                </a:solidFill>
                <a:latin typeface="Arial" charset="0"/>
                <a:ea typeface="PMingLiU"/>
                <a:cs typeface="PMingLiU"/>
              </a:rPr>
              <a:t>Veliki</a:t>
            </a:r>
            <a:r>
              <a:rPr lang="en-GB" altLang="zh-TW" sz="1800" b="1">
                <a:solidFill>
                  <a:schemeClr val="bg1"/>
                </a:solidFill>
                <a:latin typeface="Arial" charset="0"/>
                <a:ea typeface="PMingLiU"/>
                <a:cs typeface="PMingLiU"/>
              </a:rPr>
              <a:t> </a:t>
            </a:r>
            <a:r>
              <a:rPr lang="ta-IN" altLang="zh-TW" sz="1800" b="1">
                <a:solidFill>
                  <a:schemeClr val="bg1"/>
                </a:solidFill>
                <a:latin typeface="Arial" charset="0"/>
                <a:ea typeface="PMingLiU"/>
                <a:cs typeface="PMingLiU"/>
              </a:rPr>
              <a:t>f</a:t>
            </a:r>
            <a:r>
              <a:rPr lang="en-GB" altLang="zh-TW" sz="1800" b="1">
                <a:solidFill>
                  <a:schemeClr val="bg1"/>
                </a:solidFill>
                <a:latin typeface="Arial" charset="0"/>
                <a:ea typeface="PMingLiU"/>
                <a:cs typeface="PMingLiU"/>
              </a:rPr>
              <a:t>ormat </a:t>
            </a:r>
            <a:r>
              <a:rPr lang="ta-IN" altLang="zh-TW" sz="1800" b="1">
                <a:solidFill>
                  <a:schemeClr val="bg1"/>
                </a:solidFill>
                <a:latin typeface="Arial" charset="0"/>
                <a:ea typeface="PMingLiU"/>
                <a:cs typeface="PMingLiU"/>
              </a:rPr>
              <a:t>za proof</a:t>
            </a:r>
            <a:endParaRPr lang="en-GB" altLang="zh-TW" sz="1800" b="1">
              <a:solidFill>
                <a:schemeClr val="bg1"/>
              </a:solidFill>
              <a:latin typeface="Arial" charset="0"/>
              <a:ea typeface="PMingLiU"/>
              <a:cs typeface="PMingLiU"/>
            </a:endParaRPr>
          </a:p>
        </p:txBody>
      </p:sp>
      <p:sp>
        <p:nvSpPr>
          <p:cNvPr id="132105" name="Text Box 9"/>
          <p:cNvSpPr txBox="1">
            <a:spLocks noChangeArrowheads="1"/>
          </p:cNvSpPr>
          <p:nvPr/>
        </p:nvSpPr>
        <p:spPr bwMode="auto">
          <a:xfrm>
            <a:off x="473075" y="4095750"/>
            <a:ext cx="823913" cy="666750"/>
          </a:xfrm>
          <a:prstGeom prst="rect">
            <a:avLst/>
          </a:prstGeom>
          <a:noFill/>
          <a:ln w="9525">
            <a:noFill/>
            <a:miter lim="800000"/>
            <a:headEnd/>
            <a:tailEnd/>
          </a:ln>
        </p:spPr>
        <p:txBody>
          <a:bodyPr wrap="none" lIns="72700" tIns="36349" rIns="72700" bIns="36349">
            <a:spAutoFit/>
          </a:bodyPr>
          <a:lstStyle/>
          <a:p>
            <a:pPr defTabSz="727075" eaLnBrk="0" hangingPunct="0"/>
            <a:r>
              <a:rPr lang="en-GB" sz="3900" b="1">
                <a:solidFill>
                  <a:schemeClr val="bg1"/>
                </a:solidFill>
                <a:latin typeface="Arial Black" pitchFamily="34" charset="0"/>
              </a:rPr>
              <a:t>1</a:t>
            </a:r>
            <a:r>
              <a:rPr lang="en-GB" sz="3900" b="1" baseline="30000">
                <a:solidFill>
                  <a:schemeClr val="bg1"/>
                </a:solidFill>
                <a:latin typeface="Arial Black" pitchFamily="34" charset="0"/>
              </a:rPr>
              <a:t>st</a:t>
            </a:r>
            <a:endParaRPr lang="en-US" sz="2900">
              <a:solidFill>
                <a:schemeClr val="bg1"/>
              </a:solidFill>
              <a:latin typeface="Arial Black" pitchFamily="34" charset="0"/>
            </a:endParaRPr>
          </a:p>
        </p:txBody>
      </p:sp>
      <p:sp>
        <p:nvSpPr>
          <p:cNvPr id="132106" name="Text Box 10"/>
          <p:cNvSpPr txBox="1">
            <a:spLocks noChangeArrowheads="1"/>
          </p:cNvSpPr>
          <p:nvPr/>
        </p:nvSpPr>
        <p:spPr bwMode="auto">
          <a:xfrm>
            <a:off x="473075" y="1557338"/>
            <a:ext cx="823913" cy="666750"/>
          </a:xfrm>
          <a:prstGeom prst="rect">
            <a:avLst/>
          </a:prstGeom>
          <a:noFill/>
          <a:ln w="9525">
            <a:noFill/>
            <a:miter lim="800000"/>
            <a:headEnd/>
            <a:tailEnd/>
          </a:ln>
        </p:spPr>
        <p:txBody>
          <a:bodyPr wrap="none" lIns="72700" tIns="36349" rIns="72700" bIns="36349">
            <a:spAutoFit/>
          </a:bodyPr>
          <a:lstStyle/>
          <a:p>
            <a:pPr defTabSz="727075" eaLnBrk="0" hangingPunct="0"/>
            <a:r>
              <a:rPr lang="en-GB" sz="3900" b="1">
                <a:solidFill>
                  <a:schemeClr val="bg1"/>
                </a:solidFill>
                <a:latin typeface="Arial Black" pitchFamily="34" charset="0"/>
              </a:rPr>
              <a:t>1</a:t>
            </a:r>
            <a:r>
              <a:rPr lang="en-GB" sz="3900" b="1" baseline="30000">
                <a:solidFill>
                  <a:schemeClr val="bg1"/>
                </a:solidFill>
                <a:latin typeface="Arial Black" pitchFamily="34" charset="0"/>
              </a:rPr>
              <a:t>st</a:t>
            </a:r>
            <a:endParaRPr lang="en-US" sz="2900">
              <a:solidFill>
                <a:schemeClr val="bg1"/>
              </a:solidFill>
              <a:latin typeface="Arial Black" pitchFamily="34" charset="0"/>
            </a:endParaRPr>
          </a:p>
        </p:txBody>
      </p:sp>
      <p:sp>
        <p:nvSpPr>
          <p:cNvPr id="132107" name="Text Box 11"/>
          <p:cNvSpPr txBox="1">
            <a:spLocks noChangeArrowheads="1"/>
          </p:cNvSpPr>
          <p:nvPr/>
        </p:nvSpPr>
        <p:spPr bwMode="auto">
          <a:xfrm>
            <a:off x="473075" y="2376488"/>
            <a:ext cx="823913" cy="666750"/>
          </a:xfrm>
          <a:prstGeom prst="rect">
            <a:avLst/>
          </a:prstGeom>
          <a:noFill/>
          <a:ln w="9525">
            <a:noFill/>
            <a:miter lim="800000"/>
            <a:headEnd/>
            <a:tailEnd/>
          </a:ln>
        </p:spPr>
        <p:txBody>
          <a:bodyPr wrap="none" lIns="72700" tIns="36349" rIns="72700" bIns="36349">
            <a:spAutoFit/>
          </a:bodyPr>
          <a:lstStyle/>
          <a:p>
            <a:pPr defTabSz="727075" eaLnBrk="0" hangingPunct="0"/>
            <a:r>
              <a:rPr lang="en-GB" sz="3900" b="1">
                <a:solidFill>
                  <a:schemeClr val="bg1"/>
                </a:solidFill>
                <a:latin typeface="Arial Black" pitchFamily="34" charset="0"/>
              </a:rPr>
              <a:t>1</a:t>
            </a:r>
            <a:r>
              <a:rPr lang="en-GB" sz="3900" b="1" baseline="30000">
                <a:solidFill>
                  <a:schemeClr val="bg1"/>
                </a:solidFill>
                <a:latin typeface="Arial Black" pitchFamily="34" charset="0"/>
              </a:rPr>
              <a:t>st</a:t>
            </a:r>
            <a:endParaRPr lang="en-US" sz="2900">
              <a:solidFill>
                <a:schemeClr val="bg1"/>
              </a:solidFill>
              <a:latin typeface="Arial Black" pitchFamily="34" charset="0"/>
            </a:endParaRPr>
          </a:p>
        </p:txBody>
      </p:sp>
      <p:sp>
        <p:nvSpPr>
          <p:cNvPr id="2" name="AutoShape 7"/>
          <p:cNvSpPr>
            <a:spLocks noChangeArrowheads="1"/>
          </p:cNvSpPr>
          <p:nvPr/>
        </p:nvSpPr>
        <p:spPr bwMode="auto">
          <a:xfrm>
            <a:off x="1492250" y="3373438"/>
            <a:ext cx="2811463" cy="446087"/>
          </a:xfrm>
          <a:prstGeom prst="roundRect">
            <a:avLst>
              <a:gd name="adj" fmla="val 48579"/>
            </a:avLst>
          </a:prstGeom>
          <a:solidFill>
            <a:srgbClr val="292929"/>
          </a:solidFill>
          <a:ln w="38100" algn="ctr">
            <a:solidFill>
              <a:srgbClr val="0099FF"/>
            </a:solidFill>
            <a:round/>
            <a:headEnd/>
            <a:tailEnd/>
          </a:ln>
        </p:spPr>
        <p:txBody>
          <a:bodyPr wrap="none" lIns="72700" tIns="36349" rIns="72700" bIns="36349" anchor="ctr"/>
          <a:lstStyle/>
          <a:p>
            <a:pPr algn="ctr" defTabSz="727075">
              <a:spcBef>
                <a:spcPct val="50000"/>
              </a:spcBef>
            </a:pPr>
            <a:r>
              <a:rPr lang="en-GB" altLang="zh-TW" sz="1800" b="1">
                <a:solidFill>
                  <a:schemeClr val="bg1"/>
                </a:solidFill>
                <a:latin typeface="Arial" charset="0"/>
                <a:ea typeface="PMingLiU"/>
                <a:cs typeface="PMingLiU"/>
              </a:rPr>
              <a:t>A3 </a:t>
            </a:r>
            <a:r>
              <a:rPr lang="hr-HR" altLang="zh-TW" sz="1800" b="1">
                <a:solidFill>
                  <a:schemeClr val="bg1"/>
                </a:solidFill>
                <a:latin typeface="Arial" charset="0"/>
                <a:ea typeface="PMingLiU"/>
                <a:cs typeface="PMingLiU"/>
              </a:rPr>
              <a:t>biznis skeneri</a:t>
            </a:r>
            <a:endParaRPr lang="en-GB" altLang="zh-TW" sz="1800" b="1">
              <a:solidFill>
                <a:schemeClr val="bg1"/>
              </a:solidFill>
              <a:latin typeface="Arial" charset="0"/>
              <a:ea typeface="PMingLiU"/>
              <a:cs typeface="PMingLiU"/>
            </a:endParaRPr>
          </a:p>
        </p:txBody>
      </p:sp>
      <p:sp>
        <p:nvSpPr>
          <p:cNvPr id="3" name="Text Box 11"/>
          <p:cNvSpPr txBox="1">
            <a:spLocks noChangeArrowheads="1"/>
          </p:cNvSpPr>
          <p:nvPr/>
        </p:nvSpPr>
        <p:spPr bwMode="auto">
          <a:xfrm>
            <a:off x="468313" y="3270250"/>
            <a:ext cx="823912" cy="666750"/>
          </a:xfrm>
          <a:prstGeom prst="rect">
            <a:avLst/>
          </a:prstGeom>
          <a:noFill/>
          <a:ln w="9525">
            <a:noFill/>
            <a:miter lim="800000"/>
            <a:headEnd/>
            <a:tailEnd/>
          </a:ln>
        </p:spPr>
        <p:txBody>
          <a:bodyPr wrap="none" lIns="72700" tIns="36349" rIns="72700" bIns="36349">
            <a:spAutoFit/>
          </a:bodyPr>
          <a:lstStyle/>
          <a:p>
            <a:pPr defTabSz="727075" eaLnBrk="0" hangingPunct="0"/>
            <a:r>
              <a:rPr lang="en-GB" sz="3900" b="1">
                <a:solidFill>
                  <a:schemeClr val="bg1"/>
                </a:solidFill>
                <a:latin typeface="Arial Black" pitchFamily="34" charset="0"/>
              </a:rPr>
              <a:t>1</a:t>
            </a:r>
            <a:r>
              <a:rPr lang="en-GB" sz="3900" b="1" baseline="30000">
                <a:solidFill>
                  <a:schemeClr val="bg1"/>
                </a:solidFill>
                <a:latin typeface="Arial Black" pitchFamily="34" charset="0"/>
              </a:rPr>
              <a:t>st</a:t>
            </a:r>
            <a:endParaRPr lang="en-US" sz="2900">
              <a:solidFill>
                <a:schemeClr val="bg1"/>
              </a:solidFill>
              <a:latin typeface="Arial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fade">
                                      <p:cBhvr>
                                        <p:cTn id="7" dur="1000"/>
                                        <p:tgtEl>
                                          <p:spTgt spid="137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32106"/>
                                        </p:tgtEl>
                                        <p:attrNameLst>
                                          <p:attrName>style.visibility</p:attrName>
                                        </p:attrNameLst>
                                      </p:cBhvr>
                                      <p:to>
                                        <p:strVal val="visible"/>
                                      </p:to>
                                    </p:set>
                                    <p:anim calcmode="lin" valueType="num">
                                      <p:cBhvr>
                                        <p:cTn id="12" dur="500" fill="hold"/>
                                        <p:tgtEl>
                                          <p:spTgt spid="132106"/>
                                        </p:tgtEl>
                                        <p:attrNameLst>
                                          <p:attrName>ppt_w</p:attrName>
                                        </p:attrNameLst>
                                      </p:cBhvr>
                                      <p:tavLst>
                                        <p:tav tm="0">
                                          <p:val>
                                            <p:fltVal val="0"/>
                                          </p:val>
                                        </p:tav>
                                        <p:tav tm="100000">
                                          <p:val>
                                            <p:strVal val="#ppt_w"/>
                                          </p:val>
                                        </p:tav>
                                      </p:tavLst>
                                    </p:anim>
                                    <p:anim calcmode="lin" valueType="num">
                                      <p:cBhvr>
                                        <p:cTn id="13" dur="500" fill="hold"/>
                                        <p:tgtEl>
                                          <p:spTgt spid="132106"/>
                                        </p:tgtEl>
                                        <p:attrNameLst>
                                          <p:attrName>ppt_h</p:attrName>
                                        </p:attrNameLst>
                                      </p:cBhvr>
                                      <p:tavLst>
                                        <p:tav tm="0">
                                          <p:val>
                                            <p:fltVal val="0"/>
                                          </p:val>
                                        </p:tav>
                                        <p:tav tm="100000">
                                          <p:val>
                                            <p:strVal val="#ppt_h"/>
                                          </p:val>
                                        </p:tav>
                                      </p:tavLst>
                                    </p:anim>
                                    <p:animEffect transition="in" filter="fade">
                                      <p:cBhvr>
                                        <p:cTn id="14" dur="500"/>
                                        <p:tgtEl>
                                          <p:spTgt spid="132106"/>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2101"/>
                                        </p:tgtEl>
                                        <p:attrNameLst>
                                          <p:attrName>style.visibility</p:attrName>
                                        </p:attrNameLst>
                                      </p:cBhvr>
                                      <p:to>
                                        <p:strVal val="visible"/>
                                      </p:to>
                                    </p:set>
                                    <p:animEffect transition="in" filter="fade">
                                      <p:cBhvr>
                                        <p:cTn id="18" dur="1000"/>
                                        <p:tgtEl>
                                          <p:spTgt spid="1321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32107"/>
                                        </p:tgtEl>
                                        <p:attrNameLst>
                                          <p:attrName>style.visibility</p:attrName>
                                        </p:attrNameLst>
                                      </p:cBhvr>
                                      <p:to>
                                        <p:strVal val="visible"/>
                                      </p:to>
                                    </p:set>
                                    <p:anim calcmode="lin" valueType="num">
                                      <p:cBhvr>
                                        <p:cTn id="23" dur="500" fill="hold"/>
                                        <p:tgtEl>
                                          <p:spTgt spid="132107"/>
                                        </p:tgtEl>
                                        <p:attrNameLst>
                                          <p:attrName>ppt_w</p:attrName>
                                        </p:attrNameLst>
                                      </p:cBhvr>
                                      <p:tavLst>
                                        <p:tav tm="0">
                                          <p:val>
                                            <p:fltVal val="0"/>
                                          </p:val>
                                        </p:tav>
                                        <p:tav tm="100000">
                                          <p:val>
                                            <p:strVal val="#ppt_w"/>
                                          </p:val>
                                        </p:tav>
                                      </p:tavLst>
                                    </p:anim>
                                    <p:anim calcmode="lin" valueType="num">
                                      <p:cBhvr>
                                        <p:cTn id="24" dur="500" fill="hold"/>
                                        <p:tgtEl>
                                          <p:spTgt spid="132107"/>
                                        </p:tgtEl>
                                        <p:attrNameLst>
                                          <p:attrName>ppt_h</p:attrName>
                                        </p:attrNameLst>
                                      </p:cBhvr>
                                      <p:tavLst>
                                        <p:tav tm="0">
                                          <p:val>
                                            <p:fltVal val="0"/>
                                          </p:val>
                                        </p:tav>
                                        <p:tav tm="100000">
                                          <p:val>
                                            <p:strVal val="#ppt_h"/>
                                          </p:val>
                                        </p:tav>
                                      </p:tavLst>
                                    </p:anim>
                                    <p:animEffect transition="in" filter="fade">
                                      <p:cBhvr>
                                        <p:cTn id="25" dur="500"/>
                                        <p:tgtEl>
                                          <p:spTgt spid="132107"/>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2103"/>
                                        </p:tgtEl>
                                        <p:attrNameLst>
                                          <p:attrName>style.visibility</p:attrName>
                                        </p:attrNameLst>
                                      </p:cBhvr>
                                      <p:to>
                                        <p:strVal val="visible"/>
                                      </p:to>
                                    </p:set>
                                    <p:animEffect transition="in" filter="fade">
                                      <p:cBhvr>
                                        <p:cTn id="29" dur="1000"/>
                                        <p:tgtEl>
                                          <p:spTgt spid="132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nodeType="afterGroup">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2105"/>
                                        </p:tgtEl>
                                        <p:attrNameLst>
                                          <p:attrName>style.visibility</p:attrName>
                                        </p:attrNameLst>
                                      </p:cBhvr>
                                      <p:to>
                                        <p:strVal val="visible"/>
                                      </p:to>
                                    </p:set>
                                    <p:anim calcmode="lin" valueType="num">
                                      <p:cBhvr>
                                        <p:cTn id="45" dur="500" fill="hold"/>
                                        <p:tgtEl>
                                          <p:spTgt spid="132105"/>
                                        </p:tgtEl>
                                        <p:attrNameLst>
                                          <p:attrName>ppt_w</p:attrName>
                                        </p:attrNameLst>
                                      </p:cBhvr>
                                      <p:tavLst>
                                        <p:tav tm="0">
                                          <p:val>
                                            <p:fltVal val="0"/>
                                          </p:val>
                                        </p:tav>
                                        <p:tav tm="100000">
                                          <p:val>
                                            <p:strVal val="#ppt_w"/>
                                          </p:val>
                                        </p:tav>
                                      </p:tavLst>
                                    </p:anim>
                                    <p:anim calcmode="lin" valueType="num">
                                      <p:cBhvr>
                                        <p:cTn id="46" dur="500" fill="hold"/>
                                        <p:tgtEl>
                                          <p:spTgt spid="132105"/>
                                        </p:tgtEl>
                                        <p:attrNameLst>
                                          <p:attrName>ppt_h</p:attrName>
                                        </p:attrNameLst>
                                      </p:cBhvr>
                                      <p:tavLst>
                                        <p:tav tm="0">
                                          <p:val>
                                            <p:fltVal val="0"/>
                                          </p:val>
                                        </p:tav>
                                        <p:tav tm="100000">
                                          <p:val>
                                            <p:strVal val="#ppt_h"/>
                                          </p:val>
                                        </p:tav>
                                      </p:tavLst>
                                    </p:anim>
                                    <p:animEffect transition="in" filter="fade">
                                      <p:cBhvr>
                                        <p:cTn id="47" dur="500"/>
                                        <p:tgtEl>
                                          <p:spTgt spid="132105"/>
                                        </p:tgtEl>
                                      </p:cBhvr>
                                    </p:animEffect>
                                  </p:child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32102"/>
                                        </p:tgtEl>
                                        <p:attrNameLst>
                                          <p:attrName>style.visibility</p:attrName>
                                        </p:attrNameLst>
                                      </p:cBhvr>
                                      <p:to>
                                        <p:strVal val="visible"/>
                                      </p:to>
                                    </p:set>
                                    <p:animEffect transition="in" filter="fade">
                                      <p:cBhvr>
                                        <p:cTn id="51" dur="1000"/>
                                        <p:tgtEl>
                                          <p:spTgt spid="13210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32099"/>
                                        </p:tgtEl>
                                        <p:attrNameLst>
                                          <p:attrName>style.visibility</p:attrName>
                                        </p:attrNameLst>
                                      </p:cBhvr>
                                      <p:to>
                                        <p:strVal val="visible"/>
                                      </p:to>
                                    </p:set>
                                    <p:anim calcmode="lin" valueType="num">
                                      <p:cBhvr>
                                        <p:cTn id="56" dur="500" fill="hold"/>
                                        <p:tgtEl>
                                          <p:spTgt spid="132099"/>
                                        </p:tgtEl>
                                        <p:attrNameLst>
                                          <p:attrName>ppt_w</p:attrName>
                                        </p:attrNameLst>
                                      </p:cBhvr>
                                      <p:tavLst>
                                        <p:tav tm="0">
                                          <p:val>
                                            <p:fltVal val="0"/>
                                          </p:val>
                                        </p:tav>
                                        <p:tav tm="100000">
                                          <p:val>
                                            <p:strVal val="#ppt_w"/>
                                          </p:val>
                                        </p:tav>
                                      </p:tavLst>
                                    </p:anim>
                                    <p:anim calcmode="lin" valueType="num">
                                      <p:cBhvr>
                                        <p:cTn id="57" dur="500" fill="hold"/>
                                        <p:tgtEl>
                                          <p:spTgt spid="132099"/>
                                        </p:tgtEl>
                                        <p:attrNameLst>
                                          <p:attrName>ppt_h</p:attrName>
                                        </p:attrNameLst>
                                      </p:cBhvr>
                                      <p:tavLst>
                                        <p:tav tm="0">
                                          <p:val>
                                            <p:fltVal val="0"/>
                                          </p:val>
                                        </p:tav>
                                        <p:tav tm="100000">
                                          <p:val>
                                            <p:strVal val="#ppt_h"/>
                                          </p:val>
                                        </p:tav>
                                      </p:tavLst>
                                    </p:anim>
                                    <p:animEffect transition="in" filter="fade">
                                      <p:cBhvr>
                                        <p:cTn id="58" dur="500"/>
                                        <p:tgtEl>
                                          <p:spTgt spid="132099"/>
                                        </p:tgtEl>
                                      </p:cBhvr>
                                    </p:animEffect>
                                  </p:childTnLst>
                                </p:cTn>
                              </p:par>
                            </p:childTnLst>
                          </p:cTn>
                        </p:par>
                        <p:par>
                          <p:cTn id="59" fill="hold" nodeType="afterGroup">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2100"/>
                                        </p:tgtEl>
                                        <p:attrNameLst>
                                          <p:attrName>style.visibility</p:attrName>
                                        </p:attrNameLst>
                                      </p:cBhvr>
                                      <p:to>
                                        <p:strVal val="visible"/>
                                      </p:to>
                                    </p:set>
                                    <p:animEffect transition="in" filter="fade">
                                      <p:cBhvr>
                                        <p:cTn id="62"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P spid="132100" grpId="0" animBg="1"/>
      <p:bldP spid="132101" grpId="0" animBg="1"/>
      <p:bldP spid="132102" grpId="0" animBg="1"/>
      <p:bldP spid="132103" grpId="0" animBg="1"/>
      <p:bldP spid="132105" grpId="0"/>
      <p:bldP spid="132106" grpId="0"/>
      <p:bldP spid="132107"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hr-HR" smtClean="0"/>
              <a:t>S</a:t>
            </a:r>
            <a:r>
              <a:rPr lang="ta-IN" smtClean="0"/>
              <a:t>vjetski stručnjaci u projeciranju slike i isprintu s brojnim nagradama</a:t>
            </a:r>
            <a:endParaRPr lang="en-US" smtClean="0"/>
          </a:p>
        </p:txBody>
      </p:sp>
      <p:grpSp>
        <p:nvGrpSpPr>
          <p:cNvPr id="1906692" name="Group 4"/>
          <p:cNvGrpSpPr>
            <a:grpSpLocks/>
          </p:cNvGrpSpPr>
          <p:nvPr/>
        </p:nvGrpSpPr>
        <p:grpSpPr bwMode="auto">
          <a:xfrm>
            <a:off x="185738" y="1795463"/>
            <a:ext cx="2586037" cy="3001962"/>
            <a:chOff x="171" y="1317"/>
            <a:chExt cx="1796" cy="1737"/>
          </a:xfrm>
        </p:grpSpPr>
        <p:pic>
          <p:nvPicPr>
            <p:cNvPr id="24589" name="Picture 5" descr="tw5800_04s"/>
            <p:cNvPicPr>
              <a:picLocks noChangeAspect="1" noChangeArrowheads="1"/>
            </p:cNvPicPr>
            <p:nvPr/>
          </p:nvPicPr>
          <p:blipFill>
            <a:blip r:embed="rId3"/>
            <a:srcRect/>
            <a:stretch>
              <a:fillRect/>
            </a:stretch>
          </p:blipFill>
          <p:spPr bwMode="auto">
            <a:xfrm>
              <a:off x="171" y="1731"/>
              <a:ext cx="1796" cy="1196"/>
            </a:xfrm>
            <a:prstGeom prst="rect">
              <a:avLst/>
            </a:prstGeom>
            <a:noFill/>
            <a:ln w="9525">
              <a:noFill/>
              <a:miter lim="800000"/>
              <a:headEnd/>
              <a:tailEnd/>
            </a:ln>
          </p:spPr>
        </p:pic>
        <p:sp>
          <p:nvSpPr>
            <p:cNvPr id="24590" name="Text Box 6"/>
            <p:cNvSpPr txBox="1">
              <a:spLocks noChangeArrowheads="1"/>
            </p:cNvSpPr>
            <p:nvPr/>
          </p:nvSpPr>
          <p:spPr bwMode="auto">
            <a:xfrm>
              <a:off x="586" y="2876"/>
              <a:ext cx="997" cy="178"/>
            </a:xfrm>
            <a:prstGeom prst="rect">
              <a:avLst/>
            </a:prstGeom>
            <a:noFill/>
            <a:ln w="9525">
              <a:noFill/>
              <a:miter lim="800000"/>
              <a:headEnd/>
              <a:tailEnd/>
            </a:ln>
          </p:spPr>
          <p:txBody>
            <a:bodyPr lIns="80409" tIns="40205" rIns="80409" bIns="40205">
              <a:spAutoFit/>
            </a:bodyPr>
            <a:lstStyle/>
            <a:p>
              <a:pPr algn="ctr" defTabSz="803275"/>
              <a:r>
                <a:rPr kumimoji="1" lang="en-US" altLang="ja-JP" sz="1500" b="1">
                  <a:solidFill>
                    <a:schemeClr val="bg1"/>
                  </a:solidFill>
                  <a:latin typeface="Arial" charset="0"/>
                  <a:ea typeface="ＭＳ Ｐゴシック"/>
                  <a:cs typeface="ＭＳ Ｐゴシック"/>
                </a:rPr>
                <a:t>  EH-TW5000</a:t>
              </a:r>
            </a:p>
          </p:txBody>
        </p:sp>
        <p:sp>
          <p:nvSpPr>
            <p:cNvPr id="24591" name="Rectangle 7"/>
            <p:cNvSpPr>
              <a:spLocks noChangeArrowheads="1"/>
            </p:cNvSpPr>
            <p:nvPr/>
          </p:nvSpPr>
          <p:spPr bwMode="auto">
            <a:xfrm>
              <a:off x="342" y="1317"/>
              <a:ext cx="1615" cy="178"/>
            </a:xfrm>
            <a:prstGeom prst="rect">
              <a:avLst/>
            </a:prstGeom>
            <a:noFill/>
            <a:ln w="9525">
              <a:noFill/>
              <a:miter lim="800000"/>
              <a:headEnd/>
              <a:tailEnd/>
            </a:ln>
          </p:spPr>
          <p:txBody>
            <a:bodyPr lIns="0" tIns="0" rIns="0" bIns="0">
              <a:spAutoFit/>
            </a:bodyPr>
            <a:lstStyle/>
            <a:p>
              <a:pPr algn="ctr" defTabSz="1260475">
                <a:spcBef>
                  <a:spcPct val="50000"/>
                </a:spcBef>
              </a:pPr>
              <a:r>
                <a:rPr kumimoji="1" lang="ta-IN" altLang="ja-JP" sz="2000">
                  <a:solidFill>
                    <a:srgbClr val="0099FF"/>
                  </a:solidFill>
                  <a:latin typeface="Arial" charset="0"/>
                  <a:ea typeface="ＭＳ Ｐゴシック"/>
                  <a:cs typeface="ＭＳ Ｐゴシック"/>
                </a:rPr>
                <a:t>Najbolji projektor</a:t>
              </a:r>
              <a:endParaRPr kumimoji="1" lang="en-US" sz="2000">
                <a:solidFill>
                  <a:srgbClr val="0099FF"/>
                </a:solidFill>
                <a:latin typeface="Arial" charset="0"/>
                <a:ea typeface="ＭＳ Ｐゴシック"/>
                <a:cs typeface="ＭＳ Ｐゴシック"/>
              </a:endParaRPr>
            </a:p>
          </p:txBody>
        </p:sp>
      </p:grpSp>
      <p:grpSp>
        <p:nvGrpSpPr>
          <p:cNvPr id="24580" name="Group 1"/>
          <p:cNvGrpSpPr>
            <a:grpSpLocks/>
          </p:cNvGrpSpPr>
          <p:nvPr/>
        </p:nvGrpSpPr>
        <p:grpSpPr bwMode="auto">
          <a:xfrm>
            <a:off x="3103563" y="1628775"/>
            <a:ext cx="2933700" cy="3095625"/>
            <a:chOff x="3103563" y="1628800"/>
            <a:chExt cx="2933700" cy="3095600"/>
          </a:xfrm>
        </p:grpSpPr>
        <p:pic>
          <p:nvPicPr>
            <p:cNvPr id="24586" name="Picture 9" descr="Epson_Stylus_Pro_GS6000,_front,_with_print_sample,_eps_file copy"/>
            <p:cNvPicPr>
              <a:picLocks noChangeAspect="1" noChangeArrowheads="1"/>
            </p:cNvPicPr>
            <p:nvPr/>
          </p:nvPicPr>
          <p:blipFill>
            <a:blip r:embed="rId4"/>
            <a:srcRect/>
            <a:stretch>
              <a:fillRect/>
            </a:stretch>
          </p:blipFill>
          <p:spPr bwMode="auto">
            <a:xfrm>
              <a:off x="3103563" y="2551996"/>
              <a:ext cx="2933700" cy="1710963"/>
            </a:xfrm>
            <a:prstGeom prst="rect">
              <a:avLst/>
            </a:prstGeom>
            <a:noFill/>
            <a:ln w="9525">
              <a:noFill/>
              <a:miter lim="800000"/>
              <a:headEnd/>
              <a:tailEnd/>
            </a:ln>
          </p:spPr>
        </p:pic>
        <p:sp>
          <p:nvSpPr>
            <p:cNvPr id="24587" name="Rectangle 10"/>
            <p:cNvSpPr>
              <a:spLocks noChangeArrowheads="1"/>
            </p:cNvSpPr>
            <p:nvPr/>
          </p:nvSpPr>
          <p:spPr bwMode="auto">
            <a:xfrm>
              <a:off x="3715651" y="1628800"/>
              <a:ext cx="1673520" cy="923330"/>
            </a:xfrm>
            <a:prstGeom prst="rect">
              <a:avLst/>
            </a:prstGeom>
            <a:noFill/>
            <a:ln w="9525">
              <a:noFill/>
              <a:miter lim="800000"/>
              <a:headEnd/>
              <a:tailEnd/>
            </a:ln>
          </p:spPr>
          <p:txBody>
            <a:bodyPr lIns="0" tIns="0" rIns="0" bIns="0">
              <a:spAutoFit/>
            </a:bodyPr>
            <a:lstStyle/>
            <a:p>
              <a:pPr algn="ctr" defTabSz="1260475">
                <a:spcBef>
                  <a:spcPct val="50000"/>
                </a:spcBef>
              </a:pPr>
              <a:r>
                <a:rPr kumimoji="1" lang="en-US" altLang="ja-JP" sz="2000">
                  <a:solidFill>
                    <a:srgbClr val="0099FF"/>
                  </a:solidFill>
                  <a:latin typeface="Arial" charset="0"/>
                  <a:ea typeface="ＭＳ Ｐゴシック"/>
                  <a:cs typeface="ＭＳ Ｐゴシック"/>
                </a:rPr>
                <a:t>N</a:t>
              </a:r>
              <a:r>
                <a:rPr kumimoji="1" lang="ta-IN" altLang="ja-JP" sz="2000">
                  <a:solidFill>
                    <a:srgbClr val="0099FF"/>
                  </a:solidFill>
                  <a:latin typeface="Arial" charset="0"/>
                  <a:ea typeface="ＭＳ Ｐゴシック"/>
                  <a:cs typeface="ＭＳ Ｐゴシック"/>
                </a:rPr>
                <a:t>ajbolji pisač velikog formata</a:t>
              </a:r>
              <a:endParaRPr kumimoji="1" lang="en-US" sz="2000">
                <a:solidFill>
                  <a:srgbClr val="0099FF"/>
                </a:solidFill>
                <a:latin typeface="Arial" charset="0"/>
                <a:ea typeface="ＭＳ Ｐゴシック"/>
                <a:cs typeface="ＭＳ Ｐゴシック"/>
              </a:endParaRPr>
            </a:p>
          </p:txBody>
        </p:sp>
        <p:sp>
          <p:nvSpPr>
            <p:cNvPr id="24588" name="Text Box 11"/>
            <p:cNvSpPr txBox="1">
              <a:spLocks noChangeArrowheads="1"/>
            </p:cNvSpPr>
            <p:nvPr/>
          </p:nvSpPr>
          <p:spPr bwMode="auto">
            <a:xfrm>
              <a:off x="3817905" y="4416772"/>
              <a:ext cx="1437326" cy="307628"/>
            </a:xfrm>
            <a:prstGeom prst="rect">
              <a:avLst/>
            </a:prstGeom>
            <a:noFill/>
            <a:ln w="9525">
              <a:noFill/>
              <a:miter lim="800000"/>
              <a:headEnd/>
              <a:tailEnd/>
            </a:ln>
          </p:spPr>
          <p:txBody>
            <a:bodyPr lIns="80409" tIns="40205" rIns="80409" bIns="40205">
              <a:spAutoFit/>
            </a:bodyPr>
            <a:lstStyle/>
            <a:p>
              <a:pPr algn="ctr" defTabSz="803275"/>
              <a:r>
                <a:rPr kumimoji="1" lang="en-US" altLang="ja-JP" sz="1500" b="1">
                  <a:solidFill>
                    <a:schemeClr val="bg1"/>
                  </a:solidFill>
                  <a:latin typeface="Arial" charset="0"/>
                  <a:ea typeface="ＭＳ Ｐゴシック"/>
                  <a:cs typeface="ＭＳ Ｐゴシック"/>
                </a:rPr>
                <a:t>SP-GS6000</a:t>
              </a:r>
            </a:p>
          </p:txBody>
        </p:sp>
      </p:grpSp>
      <p:grpSp>
        <p:nvGrpSpPr>
          <p:cNvPr id="1906700" name="Group 12"/>
          <p:cNvGrpSpPr>
            <a:grpSpLocks/>
          </p:cNvGrpSpPr>
          <p:nvPr/>
        </p:nvGrpSpPr>
        <p:grpSpPr bwMode="auto">
          <a:xfrm>
            <a:off x="6191250" y="1628775"/>
            <a:ext cx="2538413" cy="3095625"/>
            <a:chOff x="4300" y="1263"/>
            <a:chExt cx="1762" cy="1791"/>
          </a:xfrm>
        </p:grpSpPr>
        <p:sp>
          <p:nvSpPr>
            <p:cNvPr id="24583" name="Text Box 13"/>
            <p:cNvSpPr txBox="1">
              <a:spLocks noChangeArrowheads="1"/>
            </p:cNvSpPr>
            <p:nvPr/>
          </p:nvSpPr>
          <p:spPr bwMode="auto">
            <a:xfrm>
              <a:off x="4300" y="1263"/>
              <a:ext cx="1762" cy="581"/>
            </a:xfrm>
            <a:prstGeom prst="rect">
              <a:avLst/>
            </a:prstGeom>
            <a:noFill/>
            <a:ln w="9525">
              <a:noFill/>
              <a:miter lim="800000"/>
              <a:headEnd/>
              <a:tailEnd/>
            </a:ln>
          </p:spPr>
          <p:txBody>
            <a:bodyPr lIns="80409" tIns="40205" rIns="80409" bIns="40205">
              <a:spAutoFit/>
            </a:bodyPr>
            <a:lstStyle/>
            <a:p>
              <a:pPr algn="ctr" defTabSz="803275"/>
              <a:r>
                <a:rPr kumimoji="1" lang="ta-IN" altLang="ja-JP" sz="2000">
                  <a:solidFill>
                    <a:srgbClr val="0099FF"/>
                  </a:solidFill>
                  <a:latin typeface="Arial" charset="0"/>
                  <a:ea typeface="ＭＳ Ｐゴシック"/>
                  <a:cs typeface="ＭＳ Ｐゴシック"/>
                </a:rPr>
                <a:t>Najbolji multifunkcionalana pisač fotografija</a:t>
              </a:r>
              <a:endParaRPr kumimoji="1" lang="en-US" altLang="ja-JP" sz="2000">
                <a:solidFill>
                  <a:srgbClr val="0099FF"/>
                </a:solidFill>
                <a:latin typeface="Arial" charset="0"/>
                <a:ea typeface="ＭＳ Ｐゴシック"/>
                <a:cs typeface="ＭＳ Ｐゴシック"/>
              </a:endParaRPr>
            </a:p>
          </p:txBody>
        </p:sp>
        <p:sp>
          <p:nvSpPr>
            <p:cNvPr id="24584" name="Text Box 14"/>
            <p:cNvSpPr txBox="1">
              <a:spLocks noChangeArrowheads="1"/>
            </p:cNvSpPr>
            <p:nvPr/>
          </p:nvSpPr>
          <p:spPr bwMode="auto">
            <a:xfrm>
              <a:off x="4718" y="2876"/>
              <a:ext cx="998" cy="178"/>
            </a:xfrm>
            <a:prstGeom prst="rect">
              <a:avLst/>
            </a:prstGeom>
            <a:noFill/>
            <a:ln w="9525">
              <a:noFill/>
              <a:miter lim="800000"/>
              <a:headEnd/>
              <a:tailEnd/>
            </a:ln>
          </p:spPr>
          <p:txBody>
            <a:bodyPr lIns="80409" tIns="40205" rIns="80409" bIns="40205">
              <a:spAutoFit/>
            </a:bodyPr>
            <a:lstStyle/>
            <a:p>
              <a:pPr algn="ctr" defTabSz="803275"/>
              <a:r>
                <a:rPr kumimoji="1" lang="en-US" altLang="ja-JP" sz="1500" b="1">
                  <a:solidFill>
                    <a:schemeClr val="bg1"/>
                  </a:solidFill>
                  <a:latin typeface="Arial" charset="0"/>
                  <a:ea typeface="ＭＳ Ｐゴシック"/>
                  <a:cs typeface="ＭＳ Ｐゴシック"/>
                </a:rPr>
                <a:t>PX800F</a:t>
              </a:r>
            </a:p>
          </p:txBody>
        </p:sp>
        <p:pic>
          <p:nvPicPr>
            <p:cNvPr id="24585" name="Picture 15" descr="Epson_Stylus_Photo_PX800FW_(front-closed)_v3 copy"/>
            <p:cNvPicPr>
              <a:picLocks noChangeAspect="1" noChangeArrowheads="1"/>
            </p:cNvPicPr>
            <p:nvPr/>
          </p:nvPicPr>
          <p:blipFill>
            <a:blip r:embed="rId5"/>
            <a:srcRect/>
            <a:stretch>
              <a:fillRect/>
            </a:stretch>
          </p:blipFill>
          <p:spPr bwMode="auto">
            <a:xfrm>
              <a:off x="4454" y="1822"/>
              <a:ext cx="1450" cy="941"/>
            </a:xfrm>
            <a:prstGeom prst="rect">
              <a:avLst/>
            </a:prstGeom>
            <a:noFill/>
            <a:ln w="9525">
              <a:noFill/>
              <a:miter lim="800000"/>
              <a:headEnd/>
              <a:tailEnd/>
            </a:ln>
          </p:spPr>
        </p:pic>
      </p:grpSp>
      <p:pic>
        <p:nvPicPr>
          <p:cNvPr id="24582" name="Picture 17"/>
          <p:cNvPicPr>
            <a:picLocks noChangeArrowheads="1"/>
          </p:cNvPicPr>
          <p:nvPr/>
        </p:nvPicPr>
        <p:blipFill>
          <a:blip r:embed="rId6"/>
          <a:srcRect/>
          <a:stretch>
            <a:fillRect/>
          </a:stretch>
        </p:blipFill>
        <p:spPr bwMode="auto">
          <a:xfrm>
            <a:off x="4427538" y="5124450"/>
            <a:ext cx="2520950" cy="17335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06692"/>
                                        </p:tgtEl>
                                        <p:attrNameLst>
                                          <p:attrName>style.visibility</p:attrName>
                                        </p:attrNameLst>
                                      </p:cBhvr>
                                      <p:to>
                                        <p:strVal val="visible"/>
                                      </p:to>
                                    </p:set>
                                    <p:animEffect transition="in" filter="fade">
                                      <p:cBhvr>
                                        <p:cTn id="7" dur="1000"/>
                                        <p:tgtEl>
                                          <p:spTgt spid="1906692"/>
                                        </p:tgtEl>
                                      </p:cBhvr>
                                    </p:animEffect>
                                  </p:childTnLst>
                                </p:cTn>
                              </p:par>
                              <p:par>
                                <p:cTn id="8" presetID="10" presetClass="entr" presetSubtype="0" fill="hold" nodeType="withEffect">
                                  <p:stCondLst>
                                    <p:cond delay="0"/>
                                  </p:stCondLst>
                                  <p:childTnLst>
                                    <p:set>
                                      <p:cBhvr>
                                        <p:cTn id="9" dur="1" fill="hold">
                                          <p:stCondLst>
                                            <p:cond delay="0"/>
                                          </p:stCondLst>
                                        </p:cTn>
                                        <p:tgtEl>
                                          <p:spTgt spid="1906700"/>
                                        </p:tgtEl>
                                        <p:attrNameLst>
                                          <p:attrName>style.visibility</p:attrName>
                                        </p:attrNameLst>
                                      </p:cBhvr>
                                      <p:to>
                                        <p:strVal val="visible"/>
                                      </p:to>
                                    </p:set>
                                    <p:animEffect transition="in" filter="fade">
                                      <p:cBhvr>
                                        <p:cTn id="10" dur="1000"/>
                                        <p:tgtEl>
                                          <p:spTgt spid="1906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title"/>
          </p:nvPr>
        </p:nvSpPr>
        <p:spPr>
          <a:xfrm>
            <a:off x="323850" y="1052513"/>
            <a:ext cx="8064500" cy="504825"/>
          </a:xfrm>
        </p:spPr>
        <p:txBody>
          <a:bodyPr anchor="ctr"/>
          <a:lstStyle/>
          <a:p>
            <a:pPr eaLnBrk="1" hangingPunct="1"/>
            <a:r>
              <a:rPr lang="hr-HR" altLang="ja-JP" sz="1800" smtClean="0">
                <a:ea typeface="ＭＳ Ｐゴシック"/>
                <a:cs typeface="ＭＳ Ｐゴシック"/>
              </a:rPr>
              <a:t>OSNOVNA </a:t>
            </a:r>
            <a:r>
              <a:rPr lang="en-US" altLang="ja-JP" sz="1800" smtClean="0">
                <a:ea typeface="ＭＳ Ｐゴシック"/>
                <a:cs typeface="ＭＳ Ｐゴシック"/>
              </a:rPr>
              <a:t>TEHNOLOG</a:t>
            </a:r>
            <a:r>
              <a:rPr lang="hr-HR" altLang="ja-JP" sz="1800" smtClean="0">
                <a:ea typeface="ＭＳ Ｐゴシック"/>
                <a:cs typeface="ＭＳ Ｐゴシック"/>
              </a:rPr>
              <a:t>IJA</a:t>
            </a:r>
            <a:r>
              <a:rPr lang="en-US" altLang="ja-JP" sz="1800" smtClean="0">
                <a:ea typeface="ＭＳ Ｐゴシック"/>
                <a:cs typeface="ＭＳ Ｐゴシック"/>
              </a:rPr>
              <a:t> : EPSON MICROPIEZO </a:t>
            </a:r>
            <a:r>
              <a:rPr lang="ta-IN" altLang="ja-JP" sz="1800" smtClean="0">
                <a:ea typeface="ＭＳ Ｐゴシック"/>
                <a:cs typeface="ＭＳ Ｐゴシック"/>
              </a:rPr>
              <a:t>pisača</a:t>
            </a:r>
            <a:r>
              <a:rPr lang="hr-HR" altLang="ja-JP" sz="1800" smtClean="0">
                <a:ea typeface="ＭＳ Ｐゴシック"/>
                <a:cs typeface="ＭＳ Ｐゴシック"/>
              </a:rPr>
              <a:t> glava</a:t>
            </a:r>
            <a:endParaRPr lang="en-US" altLang="ja-JP" sz="1800" smtClean="0">
              <a:ea typeface="ＭＳ Ｐゴシック"/>
              <a:cs typeface="ＭＳ Ｐゴシック"/>
            </a:endParaRPr>
          </a:p>
        </p:txBody>
      </p:sp>
      <p:pic>
        <p:nvPicPr>
          <p:cNvPr id="26626" name="Picture 5"/>
          <p:cNvPicPr>
            <a:picLocks noChangeAspect="1" noChangeArrowheads="1"/>
          </p:cNvPicPr>
          <p:nvPr/>
        </p:nvPicPr>
        <p:blipFill>
          <a:blip r:embed="rId3"/>
          <a:srcRect/>
          <a:stretch>
            <a:fillRect/>
          </a:stretch>
        </p:blipFill>
        <p:spPr bwMode="auto">
          <a:xfrm>
            <a:off x="3132138" y="1706563"/>
            <a:ext cx="2667000" cy="1771650"/>
          </a:xfrm>
          <a:prstGeom prst="rect">
            <a:avLst/>
          </a:prstGeom>
          <a:noFill/>
          <a:ln w="9525">
            <a:solidFill>
              <a:schemeClr val="bg1"/>
            </a:solidFill>
            <a:miter lim="800000"/>
            <a:headEnd/>
            <a:tailEnd/>
          </a:ln>
        </p:spPr>
      </p:pic>
      <p:pic>
        <p:nvPicPr>
          <p:cNvPr id="1809414" name="Picture 6"/>
          <p:cNvPicPr>
            <a:picLocks noChangeAspect="1" noChangeArrowheads="1"/>
          </p:cNvPicPr>
          <p:nvPr/>
        </p:nvPicPr>
        <p:blipFill>
          <a:blip r:embed="rId4"/>
          <a:srcRect/>
          <a:stretch>
            <a:fillRect/>
          </a:stretch>
        </p:blipFill>
        <p:spPr bwMode="auto">
          <a:xfrm>
            <a:off x="3954463" y="4079875"/>
            <a:ext cx="1219200" cy="1219200"/>
          </a:xfrm>
          <a:prstGeom prst="rect">
            <a:avLst/>
          </a:prstGeom>
          <a:noFill/>
          <a:ln w="9525">
            <a:noFill/>
            <a:miter lim="800000"/>
            <a:headEnd/>
            <a:tailEnd/>
          </a:ln>
        </p:spPr>
      </p:pic>
      <p:sp>
        <p:nvSpPr>
          <p:cNvPr id="1809415" name="Text Box 7"/>
          <p:cNvSpPr txBox="1">
            <a:spLocks noChangeArrowheads="1"/>
          </p:cNvSpPr>
          <p:nvPr/>
        </p:nvSpPr>
        <p:spPr bwMode="auto">
          <a:xfrm>
            <a:off x="287338" y="5365750"/>
            <a:ext cx="1430337" cy="523875"/>
          </a:xfrm>
          <a:prstGeom prst="rect">
            <a:avLst/>
          </a:prstGeom>
          <a:noFill/>
          <a:ln w="9525">
            <a:noFill/>
            <a:miter lim="800000"/>
            <a:headEnd/>
            <a:tailEnd/>
          </a:ln>
        </p:spPr>
        <p:txBody>
          <a:bodyPr wrap="none">
            <a:spAutoFit/>
          </a:bodyPr>
          <a:lstStyle/>
          <a:p>
            <a:pPr algn="ctr"/>
            <a:r>
              <a:rPr lang="hr-HR" altLang="ja-JP" sz="1400">
                <a:solidFill>
                  <a:schemeClr val="bg1"/>
                </a:solidFill>
                <a:latin typeface="Arial" charset="0"/>
                <a:ea typeface="平成明朝"/>
                <a:cs typeface="平成明朝"/>
              </a:rPr>
              <a:t>Minimalna</a:t>
            </a:r>
          </a:p>
          <a:p>
            <a:pPr algn="ctr"/>
            <a:r>
              <a:rPr lang="hr-HR" altLang="ja-JP" sz="1400">
                <a:solidFill>
                  <a:schemeClr val="bg1"/>
                </a:solidFill>
                <a:latin typeface="Arial" charset="0"/>
                <a:ea typeface="平成明朝"/>
                <a:cs typeface="平成明朝"/>
              </a:rPr>
              <a:t>veličina kapljica</a:t>
            </a:r>
            <a:endParaRPr lang="en-US" altLang="ja-JP" sz="1400">
              <a:solidFill>
                <a:schemeClr val="bg1"/>
              </a:solidFill>
              <a:latin typeface="Arial" charset="0"/>
              <a:ea typeface="平成明朝"/>
              <a:cs typeface="平成明朝"/>
            </a:endParaRPr>
          </a:p>
        </p:txBody>
      </p:sp>
      <p:sp>
        <p:nvSpPr>
          <p:cNvPr id="1809416" name="Text Box 8"/>
          <p:cNvSpPr txBox="1">
            <a:spLocks noChangeArrowheads="1"/>
          </p:cNvSpPr>
          <p:nvPr/>
        </p:nvSpPr>
        <p:spPr bwMode="auto">
          <a:xfrm>
            <a:off x="3995738" y="5365750"/>
            <a:ext cx="1090612" cy="523875"/>
          </a:xfrm>
          <a:prstGeom prst="rect">
            <a:avLst/>
          </a:prstGeom>
          <a:noFill/>
          <a:ln w="9525">
            <a:noFill/>
            <a:miter lim="800000"/>
            <a:headEnd/>
            <a:tailEnd/>
          </a:ln>
        </p:spPr>
        <p:txBody>
          <a:bodyPr wrap="none">
            <a:spAutoFit/>
          </a:bodyPr>
          <a:lstStyle/>
          <a:p>
            <a:pPr algn="ctr"/>
            <a:r>
              <a:rPr lang="hr-HR" altLang="ja-JP" sz="1400">
                <a:solidFill>
                  <a:schemeClr val="bg1"/>
                </a:solidFill>
                <a:latin typeface="Arial" charset="0"/>
                <a:ea typeface="平成明朝"/>
                <a:cs typeface="平成明朝"/>
              </a:rPr>
              <a:t>Konstantna</a:t>
            </a:r>
          </a:p>
          <a:p>
            <a:pPr algn="ctr"/>
            <a:r>
              <a:rPr lang="hr-HR" altLang="ja-JP" sz="1400">
                <a:solidFill>
                  <a:schemeClr val="bg1"/>
                </a:solidFill>
                <a:latin typeface="Arial" charset="0"/>
                <a:ea typeface="平成明朝"/>
                <a:cs typeface="平成明朝"/>
              </a:rPr>
              <a:t>veličina</a:t>
            </a:r>
            <a:endParaRPr lang="en-US" altLang="ja-JP" sz="1400">
              <a:solidFill>
                <a:schemeClr val="bg1"/>
              </a:solidFill>
              <a:latin typeface="Arial" charset="0"/>
              <a:ea typeface="平成明朝"/>
              <a:cs typeface="平成明朝"/>
            </a:endParaRPr>
          </a:p>
        </p:txBody>
      </p:sp>
      <p:sp>
        <p:nvSpPr>
          <p:cNvPr id="1809417" name="Text Box 9"/>
          <p:cNvSpPr txBox="1">
            <a:spLocks noChangeArrowheads="1"/>
          </p:cNvSpPr>
          <p:nvPr/>
        </p:nvSpPr>
        <p:spPr bwMode="auto">
          <a:xfrm>
            <a:off x="5678488" y="5365750"/>
            <a:ext cx="1270000" cy="523875"/>
          </a:xfrm>
          <a:prstGeom prst="rect">
            <a:avLst/>
          </a:prstGeom>
          <a:noFill/>
          <a:ln w="9525">
            <a:noFill/>
            <a:miter lim="800000"/>
            <a:headEnd/>
            <a:tailEnd/>
          </a:ln>
        </p:spPr>
        <p:txBody>
          <a:bodyPr wrap="none">
            <a:spAutoFit/>
          </a:bodyPr>
          <a:lstStyle/>
          <a:p>
            <a:pPr algn="ctr"/>
            <a:r>
              <a:rPr lang="ta-IN" altLang="ja-JP" sz="1400">
                <a:solidFill>
                  <a:schemeClr val="bg1"/>
                </a:solidFill>
                <a:latin typeface="Arial" charset="0"/>
                <a:ea typeface="平成明朝"/>
                <a:cs typeface="平成明朝"/>
              </a:rPr>
              <a:t>R</a:t>
            </a:r>
            <a:r>
              <a:rPr lang="hr-HR" altLang="ja-JP" sz="1400">
                <a:solidFill>
                  <a:schemeClr val="bg1"/>
                </a:solidFill>
                <a:latin typeface="Arial" charset="0"/>
                <a:ea typeface="平成明朝"/>
                <a:cs typeface="平成明朝"/>
              </a:rPr>
              <a:t>apidno brz </a:t>
            </a:r>
          </a:p>
          <a:p>
            <a:pPr algn="ctr"/>
            <a:r>
              <a:rPr lang="hr-HR" altLang="ja-JP" sz="1400">
                <a:solidFill>
                  <a:schemeClr val="bg1"/>
                </a:solidFill>
                <a:latin typeface="Arial" charset="0"/>
                <a:ea typeface="平成明朝"/>
                <a:cs typeface="平成明朝"/>
              </a:rPr>
              <a:t>snop kapljica </a:t>
            </a:r>
            <a:endParaRPr lang="en-US" altLang="ja-JP" sz="1400">
              <a:solidFill>
                <a:schemeClr val="bg1"/>
              </a:solidFill>
              <a:latin typeface="Arial" charset="0"/>
              <a:ea typeface="平成明朝"/>
              <a:cs typeface="平成明朝"/>
            </a:endParaRPr>
          </a:p>
        </p:txBody>
      </p:sp>
      <p:sp>
        <p:nvSpPr>
          <p:cNvPr id="1809418" name="Text Box 10"/>
          <p:cNvSpPr txBox="1">
            <a:spLocks noChangeArrowheads="1"/>
          </p:cNvSpPr>
          <p:nvPr/>
        </p:nvSpPr>
        <p:spPr bwMode="auto">
          <a:xfrm>
            <a:off x="7346950" y="5365750"/>
            <a:ext cx="1482725" cy="523875"/>
          </a:xfrm>
          <a:prstGeom prst="rect">
            <a:avLst/>
          </a:prstGeom>
          <a:noFill/>
          <a:ln w="9525">
            <a:noFill/>
            <a:miter lim="800000"/>
            <a:headEnd/>
            <a:tailEnd/>
          </a:ln>
        </p:spPr>
        <p:txBody>
          <a:bodyPr wrap="none">
            <a:spAutoFit/>
          </a:bodyPr>
          <a:lstStyle/>
          <a:p>
            <a:pPr algn="ctr"/>
            <a:r>
              <a:rPr lang="ta-IN" altLang="ja-JP" sz="1400">
                <a:solidFill>
                  <a:schemeClr val="bg1"/>
                </a:solidFill>
                <a:latin typeface="Arial" charset="0"/>
                <a:ea typeface="平成明朝"/>
                <a:cs typeface="平成明朝"/>
              </a:rPr>
              <a:t>B</a:t>
            </a:r>
            <a:r>
              <a:rPr lang="hr-HR" altLang="ja-JP" sz="1400">
                <a:solidFill>
                  <a:schemeClr val="bg1"/>
                </a:solidFill>
                <a:latin typeface="Arial" charset="0"/>
                <a:ea typeface="平成明朝"/>
                <a:cs typeface="平成明朝"/>
              </a:rPr>
              <a:t>ez propuštenih</a:t>
            </a:r>
          </a:p>
          <a:p>
            <a:pPr algn="ctr"/>
            <a:r>
              <a:rPr lang="hr-HR" altLang="ja-JP" sz="1400">
                <a:solidFill>
                  <a:schemeClr val="bg1"/>
                </a:solidFill>
                <a:latin typeface="Arial" charset="0"/>
                <a:ea typeface="平成明朝"/>
                <a:cs typeface="平成明朝"/>
              </a:rPr>
              <a:t>mjesta</a:t>
            </a:r>
            <a:endParaRPr lang="en-US" altLang="ja-JP" sz="1400">
              <a:solidFill>
                <a:schemeClr val="bg1"/>
              </a:solidFill>
              <a:latin typeface="Arial" charset="0"/>
              <a:ea typeface="平成明朝"/>
              <a:cs typeface="平成明朝"/>
            </a:endParaRPr>
          </a:p>
        </p:txBody>
      </p:sp>
      <p:pic>
        <p:nvPicPr>
          <p:cNvPr id="1809419" name="Picture 11"/>
          <p:cNvPicPr>
            <a:picLocks noChangeAspect="1" noChangeArrowheads="1"/>
          </p:cNvPicPr>
          <p:nvPr/>
        </p:nvPicPr>
        <p:blipFill>
          <a:blip r:embed="rId5"/>
          <a:srcRect/>
          <a:stretch>
            <a:fillRect/>
          </a:stretch>
        </p:blipFill>
        <p:spPr bwMode="auto">
          <a:xfrm>
            <a:off x="446088" y="4078288"/>
            <a:ext cx="1219200" cy="1222375"/>
          </a:xfrm>
          <a:prstGeom prst="rect">
            <a:avLst/>
          </a:prstGeom>
          <a:noFill/>
          <a:ln w="9525">
            <a:noFill/>
            <a:miter lim="800000"/>
            <a:headEnd/>
            <a:tailEnd/>
          </a:ln>
        </p:spPr>
      </p:pic>
      <p:pic>
        <p:nvPicPr>
          <p:cNvPr id="1809420" name="Picture 12"/>
          <p:cNvPicPr>
            <a:picLocks noChangeAspect="1" noChangeArrowheads="1"/>
          </p:cNvPicPr>
          <p:nvPr/>
        </p:nvPicPr>
        <p:blipFill>
          <a:blip r:embed="rId6"/>
          <a:srcRect/>
          <a:stretch>
            <a:fillRect/>
          </a:stretch>
        </p:blipFill>
        <p:spPr bwMode="auto">
          <a:xfrm>
            <a:off x="5708650" y="4079875"/>
            <a:ext cx="1214438" cy="1219200"/>
          </a:xfrm>
          <a:prstGeom prst="rect">
            <a:avLst/>
          </a:prstGeom>
          <a:noFill/>
          <a:ln w="9525">
            <a:noFill/>
            <a:miter lim="800000"/>
            <a:headEnd/>
            <a:tailEnd/>
          </a:ln>
        </p:spPr>
      </p:pic>
      <p:pic>
        <p:nvPicPr>
          <p:cNvPr id="1809421" name="Picture 13"/>
          <p:cNvPicPr>
            <a:picLocks noChangeAspect="1" noChangeArrowheads="1"/>
          </p:cNvPicPr>
          <p:nvPr/>
        </p:nvPicPr>
        <p:blipFill>
          <a:blip r:embed="rId7"/>
          <a:srcRect/>
          <a:stretch>
            <a:fillRect/>
          </a:stretch>
        </p:blipFill>
        <p:spPr bwMode="auto">
          <a:xfrm>
            <a:off x="7456488" y="4087813"/>
            <a:ext cx="1219200" cy="1204912"/>
          </a:xfrm>
          <a:prstGeom prst="rect">
            <a:avLst/>
          </a:prstGeom>
          <a:noFill/>
          <a:ln w="9525">
            <a:noFill/>
            <a:miter lim="800000"/>
            <a:headEnd/>
            <a:tailEnd/>
          </a:ln>
        </p:spPr>
      </p:pic>
      <p:sp>
        <p:nvSpPr>
          <p:cNvPr id="26635" name="Text Box 14"/>
          <p:cNvSpPr txBox="1">
            <a:spLocks noChangeArrowheads="1"/>
          </p:cNvSpPr>
          <p:nvPr/>
        </p:nvSpPr>
        <p:spPr bwMode="auto">
          <a:xfrm>
            <a:off x="1898650" y="3570288"/>
            <a:ext cx="5121275" cy="584200"/>
          </a:xfrm>
          <a:prstGeom prst="rect">
            <a:avLst/>
          </a:prstGeom>
          <a:noFill/>
          <a:ln w="9525">
            <a:noFill/>
            <a:miter lim="800000"/>
            <a:headEnd/>
            <a:tailEnd/>
          </a:ln>
        </p:spPr>
        <p:txBody>
          <a:bodyPr wrap="none">
            <a:spAutoFit/>
          </a:bodyPr>
          <a:lstStyle/>
          <a:p>
            <a:pPr algn="ctr"/>
            <a:r>
              <a:rPr lang="en-US" altLang="ja-JP" sz="1800">
                <a:solidFill>
                  <a:schemeClr val="bg1"/>
                </a:solidFill>
                <a:latin typeface="Arial" charset="0"/>
                <a:ea typeface="平成明朝"/>
                <a:cs typeface="平成明朝"/>
              </a:rPr>
              <a:t>Epson  inkjet </a:t>
            </a:r>
            <a:r>
              <a:rPr lang="hr-HR" altLang="ja-JP" sz="1800">
                <a:solidFill>
                  <a:schemeClr val="bg1"/>
                </a:solidFill>
                <a:latin typeface="Arial" charset="0"/>
                <a:ea typeface="平成明朝"/>
                <a:cs typeface="平成明朝"/>
              </a:rPr>
              <a:t>glave donose slijedeće standarde </a:t>
            </a:r>
            <a:r>
              <a:rPr lang="en-US" altLang="ja-JP" sz="1800">
                <a:solidFill>
                  <a:schemeClr val="bg1"/>
                </a:solidFill>
                <a:latin typeface="Arial" charset="0"/>
                <a:ea typeface="平成明朝"/>
                <a:cs typeface="平成明朝"/>
              </a:rPr>
              <a:t>:</a:t>
            </a:r>
            <a:endParaRPr lang="en-US" altLang="ja-JP">
              <a:solidFill>
                <a:schemeClr val="bg1"/>
              </a:solidFill>
              <a:latin typeface="Arial" charset="0"/>
              <a:ea typeface="Osaka−等幅"/>
              <a:cs typeface="Osaka−等幅"/>
            </a:endParaRPr>
          </a:p>
          <a:p>
            <a:pPr algn="ctr"/>
            <a:endParaRPr lang="en-US" altLang="ja-JP" sz="1400">
              <a:solidFill>
                <a:schemeClr val="bg1"/>
              </a:solidFill>
              <a:latin typeface="Arial" charset="0"/>
              <a:ea typeface="Osaka−等幅"/>
              <a:cs typeface="Osaka−等幅"/>
            </a:endParaRPr>
          </a:p>
        </p:txBody>
      </p:sp>
      <p:pic>
        <p:nvPicPr>
          <p:cNvPr id="1809423" name="Picture 15"/>
          <p:cNvPicPr>
            <a:picLocks noChangeAspect="1" noChangeArrowheads="1"/>
          </p:cNvPicPr>
          <p:nvPr/>
        </p:nvPicPr>
        <p:blipFill>
          <a:blip r:embed="rId8"/>
          <a:srcRect/>
          <a:stretch>
            <a:fillRect/>
          </a:stretch>
        </p:blipFill>
        <p:spPr bwMode="auto">
          <a:xfrm>
            <a:off x="2200275" y="4079875"/>
            <a:ext cx="1219200" cy="1219200"/>
          </a:xfrm>
          <a:prstGeom prst="rect">
            <a:avLst/>
          </a:prstGeom>
          <a:noFill/>
          <a:ln w="9525">
            <a:noFill/>
            <a:miter lim="800000"/>
            <a:headEnd/>
            <a:tailEnd/>
          </a:ln>
        </p:spPr>
      </p:pic>
      <p:sp>
        <p:nvSpPr>
          <p:cNvPr id="1809424" name="Text Box 16"/>
          <p:cNvSpPr txBox="1">
            <a:spLocks noChangeArrowheads="1"/>
          </p:cNvSpPr>
          <p:nvPr/>
        </p:nvSpPr>
        <p:spPr bwMode="auto">
          <a:xfrm>
            <a:off x="2244725" y="5365750"/>
            <a:ext cx="1171575" cy="523875"/>
          </a:xfrm>
          <a:prstGeom prst="rect">
            <a:avLst/>
          </a:prstGeom>
          <a:noFill/>
          <a:ln w="9525">
            <a:noFill/>
            <a:miter lim="800000"/>
            <a:headEnd/>
            <a:tailEnd/>
          </a:ln>
        </p:spPr>
        <p:txBody>
          <a:bodyPr wrap="none">
            <a:spAutoFit/>
          </a:bodyPr>
          <a:lstStyle/>
          <a:p>
            <a:pPr algn="ctr"/>
            <a:r>
              <a:rPr lang="hr-HR" altLang="ja-JP" sz="1400">
                <a:solidFill>
                  <a:schemeClr val="bg1"/>
                </a:solidFill>
                <a:latin typeface="Arial" charset="0"/>
                <a:ea typeface="平成明朝"/>
                <a:cs typeface="平成明朝"/>
              </a:rPr>
              <a:t>Precizan kut</a:t>
            </a:r>
          </a:p>
          <a:p>
            <a:pPr algn="ctr"/>
            <a:r>
              <a:rPr lang="hr-HR" altLang="ja-JP" sz="1400">
                <a:solidFill>
                  <a:schemeClr val="bg1"/>
                </a:solidFill>
                <a:latin typeface="Arial" charset="0"/>
                <a:ea typeface="平成明朝"/>
                <a:cs typeface="平成明朝"/>
              </a:rPr>
              <a:t>apliciranja</a:t>
            </a:r>
            <a:endParaRPr lang="en-US" altLang="ja-JP" sz="1400">
              <a:solidFill>
                <a:schemeClr val="bg1"/>
              </a:solidFill>
              <a:latin typeface="Arial" charset="0"/>
              <a:ea typeface="平成明朝"/>
              <a:cs typeface="平成明朝"/>
            </a:endParaRPr>
          </a:p>
        </p:txBody>
      </p:sp>
      <p:grpSp>
        <p:nvGrpSpPr>
          <p:cNvPr id="26638" name="Group 17"/>
          <p:cNvGrpSpPr>
            <a:grpSpLocks/>
          </p:cNvGrpSpPr>
          <p:nvPr/>
        </p:nvGrpSpPr>
        <p:grpSpPr bwMode="auto">
          <a:xfrm>
            <a:off x="7092950" y="5949950"/>
            <a:ext cx="2051050" cy="908050"/>
            <a:chOff x="4468" y="3748"/>
            <a:chExt cx="1292" cy="572"/>
          </a:xfrm>
        </p:grpSpPr>
        <p:sp>
          <p:nvSpPr>
            <p:cNvPr id="26641" name="Rectangle 18"/>
            <p:cNvSpPr>
              <a:spLocks noChangeArrowheads="1"/>
            </p:cNvSpPr>
            <p:nvPr/>
          </p:nvSpPr>
          <p:spPr bwMode="auto">
            <a:xfrm>
              <a:off x="4468" y="3748"/>
              <a:ext cx="1292" cy="572"/>
            </a:xfrm>
            <a:prstGeom prst="rect">
              <a:avLst/>
            </a:prstGeom>
            <a:solidFill>
              <a:schemeClr val="tx1"/>
            </a:solidFill>
            <a:ln w="9525">
              <a:noFill/>
              <a:miter lim="800000"/>
              <a:headEnd/>
              <a:tailEnd/>
            </a:ln>
          </p:spPr>
          <p:txBody>
            <a:bodyPr wrap="none" anchor="ctr"/>
            <a:lstStyle/>
            <a:p>
              <a:pPr eaLnBrk="0" hangingPunct="0"/>
              <a:endParaRPr lang="hr-HR"/>
            </a:p>
          </p:txBody>
        </p:sp>
        <p:pic>
          <p:nvPicPr>
            <p:cNvPr id="26642" name="Picture 19" descr="Epson_logo_white,_eps_file copy"/>
            <p:cNvPicPr>
              <a:picLocks noChangeAspect="1" noChangeArrowheads="1"/>
            </p:cNvPicPr>
            <p:nvPr/>
          </p:nvPicPr>
          <p:blipFill>
            <a:blip r:embed="rId9"/>
            <a:srcRect/>
            <a:stretch>
              <a:fillRect/>
            </a:stretch>
          </p:blipFill>
          <p:spPr bwMode="auto">
            <a:xfrm>
              <a:off x="4694" y="3884"/>
              <a:ext cx="852" cy="273"/>
            </a:xfrm>
            <a:prstGeom prst="rect">
              <a:avLst/>
            </a:prstGeom>
            <a:noFill/>
            <a:ln w="9525">
              <a:noFill/>
              <a:miter lim="800000"/>
              <a:headEnd/>
              <a:tailEnd/>
            </a:ln>
          </p:spPr>
        </p:pic>
      </p:grpSp>
      <p:sp>
        <p:nvSpPr>
          <p:cNvPr id="26639" name="Rectangle 20"/>
          <p:cNvSpPr>
            <a:spLocks noChangeArrowheads="1"/>
          </p:cNvSpPr>
          <p:nvPr/>
        </p:nvSpPr>
        <p:spPr bwMode="auto">
          <a:xfrm>
            <a:off x="361950" y="427038"/>
            <a:ext cx="8424863" cy="588962"/>
          </a:xfrm>
          <a:prstGeom prst="rect">
            <a:avLst/>
          </a:prstGeom>
          <a:noFill/>
          <a:ln w="9525">
            <a:noFill/>
            <a:miter lim="800000"/>
            <a:headEnd/>
            <a:tailEnd/>
          </a:ln>
        </p:spPr>
        <p:txBody>
          <a:bodyPr lIns="0" tIns="0" rIns="0" bIns="0" anchor="ctr"/>
          <a:lstStyle/>
          <a:p>
            <a:pPr defTabSz="936625">
              <a:lnSpc>
                <a:spcPct val="91000"/>
              </a:lnSpc>
            </a:pPr>
            <a:r>
              <a:rPr lang="hr-HR" sz="2200">
                <a:solidFill>
                  <a:schemeClr val="bg1"/>
                </a:solidFill>
                <a:latin typeface="Arial" charset="0"/>
              </a:rPr>
              <a:t>Zašto EPSON </a:t>
            </a:r>
            <a:r>
              <a:rPr lang="ta-IN" sz="2200">
                <a:solidFill>
                  <a:schemeClr val="bg1"/>
                </a:solidFill>
                <a:latin typeface="Arial" charset="0"/>
              </a:rPr>
              <a:t>I</a:t>
            </a:r>
            <a:r>
              <a:rPr lang="hr-HR" sz="2200">
                <a:solidFill>
                  <a:schemeClr val="bg1"/>
                </a:solidFill>
                <a:latin typeface="Arial" charset="0"/>
              </a:rPr>
              <a:t>nkjet tehnologija</a:t>
            </a:r>
            <a:r>
              <a:rPr lang="ta-IN" sz="2200">
                <a:solidFill>
                  <a:schemeClr val="bg1"/>
                </a:solidFill>
                <a:latin typeface="Arial" charset="0"/>
              </a:rPr>
              <a:t> </a:t>
            </a:r>
            <a:r>
              <a:rPr lang="fr-FR" sz="2200">
                <a:solidFill>
                  <a:schemeClr val="bg1"/>
                </a:solidFill>
                <a:latin typeface="Arial" charset="0"/>
              </a:rPr>
              <a:t>?	</a:t>
            </a:r>
            <a:endParaRPr lang="en-US" sz="2200">
              <a:solidFill>
                <a:schemeClr val="bg1"/>
              </a:solidFill>
              <a:latin typeface="Arial" charset="0"/>
            </a:endParaRPr>
          </a:p>
        </p:txBody>
      </p:sp>
      <p:sp>
        <p:nvSpPr>
          <p:cNvPr id="26640" name="Rectangle 3"/>
          <p:cNvSpPr txBox="1">
            <a:spLocks noChangeArrowheads="1"/>
          </p:cNvSpPr>
          <p:nvPr/>
        </p:nvSpPr>
        <p:spPr bwMode="auto">
          <a:xfrm>
            <a:off x="5959475" y="1527175"/>
            <a:ext cx="3016250" cy="1936750"/>
          </a:xfrm>
          <a:prstGeom prst="rect">
            <a:avLst/>
          </a:prstGeom>
          <a:noFill/>
          <a:ln w="9525">
            <a:noFill/>
            <a:miter lim="800000"/>
            <a:headEnd/>
            <a:tailEnd/>
          </a:ln>
        </p:spPr>
        <p:txBody>
          <a:bodyPr lIns="0" tIns="0" rIns="0" bIns="0" anchor="ctr"/>
          <a:lstStyle/>
          <a:p>
            <a:pPr algn="ctr" defTabSz="936625" eaLnBrk="0" hangingPunct="0">
              <a:lnSpc>
                <a:spcPct val="91000"/>
              </a:lnSpc>
            </a:pPr>
            <a:r>
              <a:rPr lang="hr-HR" altLang="ja-JP" sz="1800">
                <a:solidFill>
                  <a:schemeClr val="bg1"/>
                </a:solidFill>
                <a:latin typeface="Arial" charset="0"/>
                <a:ea typeface="ＭＳ Ｐゴシック"/>
                <a:cs typeface="ＭＳ Ｐゴシック"/>
              </a:rPr>
              <a:t>Standard preciznosti i trajnosti</a:t>
            </a:r>
            <a:endParaRPr lang="en-US" altLang="ja-JP" sz="1800">
              <a:solidFill>
                <a:schemeClr val="bg1"/>
              </a:solidFill>
              <a:latin typeface="Arial" charset="0"/>
              <a:ea typeface="ＭＳ Ｐゴシック"/>
              <a:cs typeface="ＭＳ Ｐゴシック"/>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09419"/>
                                        </p:tgtEl>
                                        <p:attrNameLst>
                                          <p:attrName>style.visibility</p:attrName>
                                        </p:attrNameLst>
                                      </p:cBhvr>
                                      <p:to>
                                        <p:strVal val="visible"/>
                                      </p:to>
                                    </p:set>
                                    <p:animEffect transition="in" filter="dissolve">
                                      <p:cBhvr>
                                        <p:cTn id="7" dur="500"/>
                                        <p:tgtEl>
                                          <p:spTgt spid="18094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09415"/>
                                        </p:tgtEl>
                                        <p:attrNameLst>
                                          <p:attrName>style.visibility</p:attrName>
                                        </p:attrNameLst>
                                      </p:cBhvr>
                                      <p:to>
                                        <p:strVal val="visible"/>
                                      </p:to>
                                    </p:set>
                                    <p:animEffect transition="in" filter="dissolve">
                                      <p:cBhvr>
                                        <p:cTn id="10" dur="500"/>
                                        <p:tgtEl>
                                          <p:spTgt spid="18094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09423"/>
                                        </p:tgtEl>
                                        <p:attrNameLst>
                                          <p:attrName>style.visibility</p:attrName>
                                        </p:attrNameLst>
                                      </p:cBhvr>
                                      <p:to>
                                        <p:strVal val="visible"/>
                                      </p:to>
                                    </p:set>
                                    <p:animEffect transition="in" filter="dissolve">
                                      <p:cBhvr>
                                        <p:cTn id="15" dur="500"/>
                                        <p:tgtEl>
                                          <p:spTgt spid="18094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09424"/>
                                        </p:tgtEl>
                                        <p:attrNameLst>
                                          <p:attrName>style.visibility</p:attrName>
                                        </p:attrNameLst>
                                      </p:cBhvr>
                                      <p:to>
                                        <p:strVal val="visible"/>
                                      </p:to>
                                    </p:set>
                                    <p:animEffect transition="in" filter="dissolve">
                                      <p:cBhvr>
                                        <p:cTn id="18" dur="500"/>
                                        <p:tgtEl>
                                          <p:spTgt spid="180942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09414"/>
                                        </p:tgtEl>
                                        <p:attrNameLst>
                                          <p:attrName>style.visibility</p:attrName>
                                        </p:attrNameLst>
                                      </p:cBhvr>
                                      <p:to>
                                        <p:strVal val="visible"/>
                                      </p:to>
                                    </p:set>
                                    <p:animEffect transition="in" filter="dissolve">
                                      <p:cBhvr>
                                        <p:cTn id="23" dur="500"/>
                                        <p:tgtEl>
                                          <p:spTgt spid="18094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09416"/>
                                        </p:tgtEl>
                                        <p:attrNameLst>
                                          <p:attrName>style.visibility</p:attrName>
                                        </p:attrNameLst>
                                      </p:cBhvr>
                                      <p:to>
                                        <p:strVal val="visible"/>
                                      </p:to>
                                    </p:set>
                                    <p:animEffect transition="in" filter="dissolve">
                                      <p:cBhvr>
                                        <p:cTn id="26" dur="500"/>
                                        <p:tgtEl>
                                          <p:spTgt spid="18094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09420"/>
                                        </p:tgtEl>
                                        <p:attrNameLst>
                                          <p:attrName>style.visibility</p:attrName>
                                        </p:attrNameLst>
                                      </p:cBhvr>
                                      <p:to>
                                        <p:strVal val="visible"/>
                                      </p:to>
                                    </p:set>
                                    <p:animEffect transition="in" filter="dissolve">
                                      <p:cBhvr>
                                        <p:cTn id="31" dur="500"/>
                                        <p:tgtEl>
                                          <p:spTgt spid="18094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09417"/>
                                        </p:tgtEl>
                                        <p:attrNameLst>
                                          <p:attrName>style.visibility</p:attrName>
                                        </p:attrNameLst>
                                      </p:cBhvr>
                                      <p:to>
                                        <p:strVal val="visible"/>
                                      </p:to>
                                    </p:set>
                                    <p:animEffect transition="in" filter="dissolve">
                                      <p:cBhvr>
                                        <p:cTn id="34" dur="500"/>
                                        <p:tgtEl>
                                          <p:spTgt spid="18094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809421"/>
                                        </p:tgtEl>
                                        <p:attrNameLst>
                                          <p:attrName>style.visibility</p:attrName>
                                        </p:attrNameLst>
                                      </p:cBhvr>
                                      <p:to>
                                        <p:strVal val="visible"/>
                                      </p:to>
                                    </p:set>
                                    <p:animEffect transition="in" filter="dissolve">
                                      <p:cBhvr>
                                        <p:cTn id="39" dur="500"/>
                                        <p:tgtEl>
                                          <p:spTgt spid="180942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09418"/>
                                        </p:tgtEl>
                                        <p:attrNameLst>
                                          <p:attrName>style.visibility</p:attrName>
                                        </p:attrNameLst>
                                      </p:cBhvr>
                                      <p:to>
                                        <p:strVal val="visible"/>
                                      </p:to>
                                    </p:set>
                                    <p:animEffect transition="in" filter="dissolve">
                                      <p:cBhvr>
                                        <p:cTn id="42" dur="500"/>
                                        <p:tgtEl>
                                          <p:spTgt spid="1809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9415" grpId="0"/>
      <p:bldP spid="1809416" grpId="0"/>
      <p:bldP spid="1809417" grpId="0"/>
      <p:bldP spid="1809418" grpId="0"/>
      <p:bldP spid="18094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9" descr="E:\03-09 x-x\Gamma ragionata\Gamma FY1011\Gamma Lfp\03 FY1011 Gamma Lfp\00 FY1011 Gamma Lfp 3.jpg"/>
          <p:cNvPicPr>
            <a:picLocks noChangeAspect="1" noChangeArrowheads="1"/>
          </p:cNvPicPr>
          <p:nvPr/>
        </p:nvPicPr>
        <p:blipFill>
          <a:blip r:embed="rId2"/>
          <a:srcRect/>
          <a:stretch>
            <a:fillRect/>
          </a:stretch>
        </p:blipFill>
        <p:spPr bwMode="auto">
          <a:xfrm>
            <a:off x="-50800" y="0"/>
            <a:ext cx="9194800" cy="6858000"/>
          </a:xfrm>
          <a:prstGeom prst="rect">
            <a:avLst/>
          </a:prstGeom>
          <a:noFill/>
          <a:ln w="9525">
            <a:noFill/>
            <a:miter lim="800000"/>
            <a:headEnd/>
            <a:tailEnd/>
          </a:ln>
        </p:spPr>
      </p:pic>
      <p:sp>
        <p:nvSpPr>
          <p:cNvPr id="1848335" name="Oval 5"/>
          <p:cNvSpPr>
            <a:spLocks noChangeArrowheads="1"/>
          </p:cNvSpPr>
          <p:nvPr/>
        </p:nvSpPr>
        <p:spPr bwMode="auto">
          <a:xfrm rot="990404" flipV="1">
            <a:off x="-36513" y="5483225"/>
            <a:ext cx="3132138" cy="1114425"/>
          </a:xfrm>
          <a:prstGeom prst="ellipse">
            <a:avLst/>
          </a:prstGeom>
          <a:solidFill>
            <a:schemeClr val="folHlink">
              <a:alpha val="39999"/>
            </a:schemeClr>
          </a:solidFill>
          <a:ln w="9525">
            <a:noFill/>
            <a:round/>
            <a:headEnd/>
            <a:tailEnd/>
          </a:ln>
        </p:spPr>
        <p:txBody>
          <a:bodyPr rot="10800000" wrap="none" anchor="ctr"/>
          <a:lstStyle/>
          <a:p>
            <a:pPr eaLnBrk="0" hangingPunct="0"/>
            <a:endParaRPr lang="it-IT"/>
          </a:p>
        </p:txBody>
      </p:sp>
      <p:sp>
        <p:nvSpPr>
          <p:cNvPr id="1848336" name="Oval 5"/>
          <p:cNvSpPr>
            <a:spLocks noChangeArrowheads="1"/>
          </p:cNvSpPr>
          <p:nvPr/>
        </p:nvSpPr>
        <p:spPr bwMode="auto">
          <a:xfrm rot="990404" flipV="1">
            <a:off x="2843213" y="3500438"/>
            <a:ext cx="6264275" cy="1908175"/>
          </a:xfrm>
          <a:prstGeom prst="ellipse">
            <a:avLst/>
          </a:prstGeom>
          <a:solidFill>
            <a:schemeClr val="folHlink">
              <a:alpha val="39999"/>
            </a:schemeClr>
          </a:solidFill>
          <a:ln w="9525">
            <a:noFill/>
            <a:round/>
            <a:headEnd/>
            <a:tailEnd/>
          </a:ln>
        </p:spPr>
        <p:txBody>
          <a:bodyPr rot="10800000" wrap="none" anchor="ctr"/>
          <a:lstStyle/>
          <a:p>
            <a:pPr eaLnBrk="0" hangingPunct="0"/>
            <a:endParaRPr lang="it-IT"/>
          </a:p>
        </p:txBody>
      </p:sp>
      <p:grpSp>
        <p:nvGrpSpPr>
          <p:cNvPr id="1848337" name="Group 17"/>
          <p:cNvGrpSpPr>
            <a:grpSpLocks/>
          </p:cNvGrpSpPr>
          <p:nvPr/>
        </p:nvGrpSpPr>
        <p:grpSpPr bwMode="auto">
          <a:xfrm>
            <a:off x="7019925" y="5949950"/>
            <a:ext cx="1439863" cy="863600"/>
            <a:chOff x="4604" y="3657"/>
            <a:chExt cx="1156" cy="663"/>
          </a:xfrm>
        </p:grpSpPr>
        <p:sp>
          <p:nvSpPr>
            <p:cNvPr id="28679" name="Rectangle 18"/>
            <p:cNvSpPr>
              <a:spLocks noChangeArrowheads="1"/>
            </p:cNvSpPr>
            <p:nvPr/>
          </p:nvSpPr>
          <p:spPr bwMode="auto">
            <a:xfrm>
              <a:off x="4604" y="3657"/>
              <a:ext cx="1156" cy="663"/>
            </a:xfrm>
            <a:prstGeom prst="rect">
              <a:avLst/>
            </a:prstGeom>
            <a:solidFill>
              <a:schemeClr val="bg1"/>
            </a:solidFill>
            <a:ln w="9525">
              <a:noFill/>
              <a:miter lim="800000"/>
              <a:headEnd/>
              <a:tailEnd/>
            </a:ln>
          </p:spPr>
          <p:txBody>
            <a:bodyPr wrap="none" anchor="ctr"/>
            <a:lstStyle/>
            <a:p>
              <a:pPr eaLnBrk="0" hangingPunct="0"/>
              <a:endParaRPr lang="hr-HR"/>
            </a:p>
          </p:txBody>
        </p:sp>
        <p:pic>
          <p:nvPicPr>
            <p:cNvPr id="28680" name="Picture 19" descr="Logo Digigraphie small"/>
            <p:cNvPicPr>
              <a:picLocks noChangeAspect="1" noChangeArrowheads="1"/>
            </p:cNvPicPr>
            <p:nvPr/>
          </p:nvPicPr>
          <p:blipFill>
            <a:blip r:embed="rId3"/>
            <a:srcRect/>
            <a:stretch>
              <a:fillRect/>
            </a:stretch>
          </p:blipFill>
          <p:spPr bwMode="auto">
            <a:xfrm>
              <a:off x="4694" y="3748"/>
              <a:ext cx="953" cy="446"/>
            </a:xfrm>
            <a:prstGeom prst="rect">
              <a:avLst/>
            </a:prstGeom>
            <a:noFill/>
            <a:ln w="9525">
              <a:noFill/>
              <a:miter lim="800000"/>
              <a:headEnd/>
              <a:tailEnd/>
            </a:ln>
          </p:spPr>
        </p:pic>
      </p:grpSp>
      <p:sp>
        <p:nvSpPr>
          <p:cNvPr id="1848340" name="Oval 5"/>
          <p:cNvSpPr>
            <a:spLocks noChangeArrowheads="1"/>
          </p:cNvSpPr>
          <p:nvPr/>
        </p:nvSpPr>
        <p:spPr bwMode="auto">
          <a:xfrm rot="990404" flipV="1">
            <a:off x="2411413" y="1341438"/>
            <a:ext cx="6121400" cy="1619250"/>
          </a:xfrm>
          <a:prstGeom prst="ellipse">
            <a:avLst/>
          </a:prstGeom>
          <a:solidFill>
            <a:schemeClr val="folHlink">
              <a:alpha val="39999"/>
            </a:schemeClr>
          </a:solidFill>
          <a:ln w="9525">
            <a:noFill/>
            <a:round/>
            <a:headEnd/>
            <a:tailEnd/>
          </a:ln>
        </p:spPr>
        <p:txBody>
          <a:bodyPr rot="10800000" wrap="none" anchor="ctr"/>
          <a:lstStyle/>
          <a:p>
            <a:pPr eaLnBrk="0" hangingPunct="0"/>
            <a:endParaRPr lang="it-IT"/>
          </a:p>
        </p:txBody>
      </p:sp>
      <p:sp>
        <p:nvSpPr>
          <p:cNvPr id="28678" name="Rectangle 20"/>
          <p:cNvSpPr>
            <a:spLocks noChangeArrowheads="1"/>
          </p:cNvSpPr>
          <p:nvPr/>
        </p:nvSpPr>
        <p:spPr bwMode="auto">
          <a:xfrm>
            <a:off x="1619250" y="476250"/>
            <a:ext cx="5184775" cy="588963"/>
          </a:xfrm>
          <a:prstGeom prst="rect">
            <a:avLst/>
          </a:prstGeom>
          <a:noFill/>
          <a:ln w="9525">
            <a:noFill/>
            <a:miter lim="800000"/>
            <a:headEnd/>
            <a:tailEnd/>
          </a:ln>
        </p:spPr>
        <p:txBody>
          <a:bodyPr lIns="0" tIns="0" rIns="0" bIns="0" anchor="ctr"/>
          <a:lstStyle/>
          <a:p>
            <a:pPr defTabSz="936625">
              <a:lnSpc>
                <a:spcPct val="91000"/>
              </a:lnSpc>
            </a:pPr>
            <a:r>
              <a:rPr lang="hr-HR" sz="2200">
                <a:solidFill>
                  <a:srgbClr val="000000"/>
                </a:solidFill>
                <a:latin typeface="Myriad Pro" pitchFamily="34" charset="0"/>
              </a:rPr>
              <a:t>EPSON </a:t>
            </a:r>
            <a:r>
              <a:rPr lang="ta-IN" sz="2200">
                <a:solidFill>
                  <a:srgbClr val="000000"/>
                </a:solidFill>
                <a:latin typeface="Myriad Pro" pitchFamily="34" charset="0"/>
              </a:rPr>
              <a:t>paleta I</a:t>
            </a:r>
            <a:r>
              <a:rPr lang="hr-HR" sz="2200">
                <a:solidFill>
                  <a:srgbClr val="000000"/>
                </a:solidFill>
                <a:latin typeface="Myriad Pro" pitchFamily="34" charset="0"/>
              </a:rPr>
              <a:t>nk</a:t>
            </a:r>
            <a:r>
              <a:rPr lang="ta-IN" sz="2200">
                <a:solidFill>
                  <a:srgbClr val="000000"/>
                </a:solidFill>
                <a:latin typeface="Myriad Pro" pitchFamily="34" charset="0"/>
              </a:rPr>
              <a:t>j</a:t>
            </a:r>
            <a:r>
              <a:rPr lang="hr-HR" sz="2200">
                <a:solidFill>
                  <a:srgbClr val="000000"/>
                </a:solidFill>
                <a:latin typeface="Myriad Pro" pitchFamily="34" charset="0"/>
              </a:rPr>
              <a:t>et </a:t>
            </a:r>
            <a:r>
              <a:rPr lang="ta-IN" sz="2200">
                <a:solidFill>
                  <a:srgbClr val="000000"/>
                </a:solidFill>
                <a:latin typeface="Myriad Pro" pitchFamily="34" charset="0"/>
              </a:rPr>
              <a:t>pisača za probni otisak</a:t>
            </a:r>
            <a:r>
              <a:rPr lang="fr-FR" sz="2200">
                <a:solidFill>
                  <a:srgbClr val="000000"/>
                </a:solidFill>
                <a:latin typeface="Myriad Pro" pitchFamily="34" charset="0"/>
              </a:rPr>
              <a:t>	</a:t>
            </a:r>
            <a:endParaRPr lang="en-US" sz="2200">
              <a:solidFill>
                <a:srgbClr val="000000"/>
              </a:solidFill>
              <a:latin typeface="Myriad Pro"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8335"/>
                                        </p:tgtEl>
                                        <p:attrNameLst>
                                          <p:attrName>style.visibility</p:attrName>
                                        </p:attrNameLst>
                                      </p:cBhvr>
                                      <p:to>
                                        <p:strVal val="visible"/>
                                      </p:to>
                                    </p:set>
                                    <p:animEffect transition="in" filter="fade">
                                      <p:cBhvr>
                                        <p:cTn id="7" dur="1000"/>
                                        <p:tgtEl>
                                          <p:spTgt spid="18483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8336"/>
                                        </p:tgtEl>
                                        <p:attrNameLst>
                                          <p:attrName>style.visibility</p:attrName>
                                        </p:attrNameLst>
                                      </p:cBhvr>
                                      <p:to>
                                        <p:strVal val="visible"/>
                                      </p:to>
                                    </p:set>
                                    <p:animEffect transition="in" filter="fade">
                                      <p:cBhvr>
                                        <p:cTn id="10" dur="1000"/>
                                        <p:tgtEl>
                                          <p:spTgt spid="18483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8340"/>
                                        </p:tgtEl>
                                        <p:attrNameLst>
                                          <p:attrName>style.visibility</p:attrName>
                                        </p:attrNameLst>
                                      </p:cBhvr>
                                      <p:to>
                                        <p:strVal val="visible"/>
                                      </p:to>
                                    </p:set>
                                    <p:animEffect transition="in" filter="fade">
                                      <p:cBhvr>
                                        <p:cTn id="13" dur="1000"/>
                                        <p:tgtEl>
                                          <p:spTgt spid="1848340"/>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48337"/>
                                        </p:tgtEl>
                                        <p:attrNameLst>
                                          <p:attrName>style.visibility</p:attrName>
                                        </p:attrNameLst>
                                      </p:cBhvr>
                                      <p:to>
                                        <p:strVal val="visible"/>
                                      </p:to>
                                    </p:set>
                                    <p:animEffect transition="in" filter="fade">
                                      <p:cBhvr>
                                        <p:cTn id="17" dur="1000"/>
                                        <p:tgtEl>
                                          <p:spTgt spid="1848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335" grpId="0" animBg="1"/>
      <p:bldP spid="1848336" grpId="0" animBg="1"/>
      <p:bldP spid="18483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chor="ctr"/>
          <a:lstStyle/>
          <a:p>
            <a:pPr eaLnBrk="1" hangingPunct="1"/>
            <a:r>
              <a:rPr lang="hr-HR" smtClean="0"/>
              <a:t>S PONOSOM PREDSTAVLJAMO </a:t>
            </a:r>
          </a:p>
        </p:txBody>
      </p:sp>
      <p:sp>
        <p:nvSpPr>
          <p:cNvPr id="5" name="Content Placeholder 4"/>
          <p:cNvSpPr>
            <a:spLocks noGrp="1"/>
          </p:cNvSpPr>
          <p:nvPr>
            <p:ph idx="1"/>
          </p:nvPr>
        </p:nvSpPr>
        <p:spPr>
          <a:xfrm>
            <a:off x="431800" y="1341438"/>
            <a:ext cx="8461375" cy="574675"/>
          </a:xfrm>
        </p:spPr>
        <p:txBody>
          <a:bodyPr/>
          <a:lstStyle/>
          <a:p>
            <a:pPr eaLnBrk="1" hangingPunct="1"/>
            <a:r>
              <a:rPr lang="hr-HR" sz="2000" smtClean="0"/>
              <a:t>EPSON SurePress L-4033A – digitalni inkjet sustav za tisak etiketa</a:t>
            </a:r>
          </a:p>
        </p:txBody>
      </p:sp>
      <p:pic>
        <p:nvPicPr>
          <p:cNvPr id="1917954" name="Picture 2"/>
          <p:cNvPicPr>
            <a:picLocks noChangeAspect="1" noChangeArrowheads="1"/>
          </p:cNvPicPr>
          <p:nvPr/>
        </p:nvPicPr>
        <p:blipFill>
          <a:blip r:embed="rId2"/>
          <a:srcRect/>
          <a:stretch>
            <a:fillRect/>
          </a:stretch>
        </p:blipFill>
        <p:spPr bwMode="auto">
          <a:xfrm>
            <a:off x="144463" y="1916113"/>
            <a:ext cx="8964612" cy="4032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17954"/>
                                        </p:tgtEl>
                                        <p:attrNameLst>
                                          <p:attrName>style.visibility</p:attrName>
                                        </p:attrNameLst>
                                      </p:cBhvr>
                                      <p:to>
                                        <p:strVal val="visible"/>
                                      </p:to>
                                    </p:set>
                                    <p:animEffect transition="in" filter="dissolve">
                                      <p:cBhvr>
                                        <p:cTn id="7" dur="500"/>
                                        <p:tgtEl>
                                          <p:spTgt spid="19179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ChangeArrowheads="1"/>
          </p:cNvSpPr>
          <p:nvPr/>
        </p:nvSpPr>
        <p:spPr bwMode="auto">
          <a:xfrm>
            <a:off x="361950" y="427038"/>
            <a:ext cx="8424863" cy="588962"/>
          </a:xfrm>
          <a:prstGeom prst="rect">
            <a:avLst/>
          </a:prstGeom>
          <a:noFill/>
          <a:ln w="9525">
            <a:noFill/>
            <a:miter lim="800000"/>
            <a:headEnd/>
            <a:tailEnd/>
          </a:ln>
        </p:spPr>
        <p:txBody>
          <a:bodyPr anchor="ctr"/>
          <a:lstStyle/>
          <a:p>
            <a:pPr defTabSz="936625" eaLnBrk="0" hangingPunct="0">
              <a:lnSpc>
                <a:spcPct val="91000"/>
              </a:lnSpc>
            </a:pPr>
            <a:r>
              <a:rPr lang="hr-HR" sz="2200">
                <a:solidFill>
                  <a:schemeClr val="bg1"/>
                </a:solidFill>
                <a:latin typeface="Arial" charset="0"/>
              </a:rPr>
              <a:t>EPSON SurePress L-4033A – derivacije tehnologija i iskustva</a:t>
            </a:r>
            <a:endParaRPr lang="en-US" sz="2200">
              <a:solidFill>
                <a:schemeClr val="bg1"/>
              </a:solidFill>
              <a:latin typeface="Arial" charset="0"/>
            </a:endParaRPr>
          </a:p>
        </p:txBody>
      </p:sp>
      <p:pic>
        <p:nvPicPr>
          <p:cNvPr id="30722" name="Picture 8" descr="T6000 black background"/>
          <p:cNvPicPr>
            <a:picLocks noChangeAspect="1" noChangeArrowheads="1"/>
          </p:cNvPicPr>
          <p:nvPr/>
        </p:nvPicPr>
        <p:blipFill>
          <a:blip r:embed="rId2">
            <a:clrChange>
              <a:clrFrom>
                <a:srgbClr val="060606"/>
              </a:clrFrom>
              <a:clrTo>
                <a:srgbClr val="060606">
                  <a:alpha val="0"/>
                </a:srgbClr>
              </a:clrTo>
            </a:clrChange>
          </a:blip>
          <a:srcRect/>
          <a:stretch>
            <a:fillRect/>
          </a:stretch>
        </p:blipFill>
        <p:spPr bwMode="auto">
          <a:xfrm>
            <a:off x="392113" y="2046288"/>
            <a:ext cx="987425" cy="1133475"/>
          </a:xfrm>
          <a:prstGeom prst="rect">
            <a:avLst/>
          </a:prstGeom>
          <a:noFill/>
          <a:ln w="9525">
            <a:noFill/>
            <a:miter lim="800000"/>
            <a:headEnd/>
            <a:tailEnd/>
          </a:ln>
        </p:spPr>
      </p:pic>
      <p:pic>
        <p:nvPicPr>
          <p:cNvPr id="30723" name="Picture 9" descr="Epson_Stylus_Pro_GS6000,_front,_with_print_sample,_eps_file copy"/>
          <p:cNvPicPr>
            <a:picLocks noChangeAspect="1" noChangeArrowheads="1"/>
          </p:cNvPicPr>
          <p:nvPr/>
        </p:nvPicPr>
        <p:blipFill>
          <a:blip r:embed="rId3"/>
          <a:srcRect/>
          <a:stretch>
            <a:fillRect/>
          </a:stretch>
        </p:blipFill>
        <p:spPr bwMode="auto">
          <a:xfrm>
            <a:off x="1831975" y="1465263"/>
            <a:ext cx="2933700" cy="1711325"/>
          </a:xfrm>
          <a:prstGeom prst="rect">
            <a:avLst/>
          </a:prstGeom>
          <a:noFill/>
          <a:ln w="9525">
            <a:noFill/>
            <a:miter lim="800000"/>
            <a:headEnd/>
            <a:tailEnd/>
          </a:ln>
        </p:spPr>
      </p:pic>
      <p:pic>
        <p:nvPicPr>
          <p:cNvPr id="30724" name="Picture 2"/>
          <p:cNvPicPr>
            <a:picLocks noChangeAspect="1" noChangeArrowheads="1"/>
          </p:cNvPicPr>
          <p:nvPr/>
        </p:nvPicPr>
        <p:blipFill>
          <a:blip r:embed="rId4"/>
          <a:srcRect/>
          <a:stretch>
            <a:fillRect/>
          </a:stretch>
        </p:blipFill>
        <p:spPr bwMode="auto">
          <a:xfrm>
            <a:off x="2843213" y="3032125"/>
            <a:ext cx="6300787" cy="3830638"/>
          </a:xfrm>
          <a:prstGeom prst="rect">
            <a:avLst/>
          </a:prstGeom>
          <a:noFill/>
          <a:ln w="9525">
            <a:noFill/>
            <a:miter lim="800000"/>
            <a:headEnd/>
            <a:tailEnd/>
          </a:ln>
        </p:spPr>
      </p:pic>
      <p:sp>
        <p:nvSpPr>
          <p:cNvPr id="5" name="TextBox 4"/>
          <p:cNvSpPr txBox="1"/>
          <p:nvPr/>
        </p:nvSpPr>
        <p:spPr>
          <a:xfrm>
            <a:off x="60325" y="3717925"/>
            <a:ext cx="3359150" cy="2246313"/>
          </a:xfrm>
          <a:prstGeom prst="rect">
            <a:avLst/>
          </a:prstGeom>
          <a:noFill/>
        </p:spPr>
        <p:txBody>
          <a:bodyPr>
            <a:spAutoFit/>
          </a:bodyPr>
          <a:lstStyle/>
          <a:p>
            <a:pPr eaLnBrk="0" hangingPunct="0">
              <a:defRPr/>
            </a:pPr>
            <a:r>
              <a:rPr lang="hr-HR" sz="2000" dirty="0">
                <a:solidFill>
                  <a:schemeClr val="bg1"/>
                </a:solidFill>
                <a:latin typeface="+mn-lt"/>
                <a:cs typeface="Arial" pitchFamily="34" charset="0"/>
              </a:rPr>
              <a:t>... od pisača naljepnica</a:t>
            </a:r>
          </a:p>
          <a:p>
            <a:pPr eaLnBrk="0" hangingPunct="0">
              <a:defRPr/>
            </a:pPr>
            <a:endParaRPr lang="hr-HR" sz="2000" dirty="0">
              <a:solidFill>
                <a:schemeClr val="bg1"/>
              </a:solidFill>
              <a:latin typeface="+mn-lt"/>
              <a:cs typeface="Arial" pitchFamily="34" charset="0"/>
            </a:endParaRPr>
          </a:p>
          <a:p>
            <a:pPr eaLnBrk="0" hangingPunct="0">
              <a:defRPr/>
            </a:pPr>
            <a:r>
              <a:rPr lang="hr-HR" sz="2000" dirty="0">
                <a:solidFill>
                  <a:schemeClr val="bg1"/>
                </a:solidFill>
                <a:latin typeface="+mn-lt"/>
                <a:cs typeface="Arial" pitchFamily="34" charset="0"/>
              </a:rPr>
              <a:t>    ... i velikog formata</a:t>
            </a:r>
          </a:p>
          <a:p>
            <a:pPr eaLnBrk="0" hangingPunct="0">
              <a:defRPr/>
            </a:pPr>
            <a:endParaRPr lang="hr-HR" sz="2000" dirty="0">
              <a:solidFill>
                <a:schemeClr val="bg1"/>
              </a:solidFill>
              <a:latin typeface="+mn-lt"/>
              <a:cs typeface="Arial" pitchFamily="34" charset="0"/>
            </a:endParaRPr>
          </a:p>
          <a:p>
            <a:pPr eaLnBrk="0" hangingPunct="0">
              <a:defRPr/>
            </a:pPr>
            <a:r>
              <a:rPr lang="hr-HR" sz="2000" dirty="0">
                <a:solidFill>
                  <a:schemeClr val="bg1"/>
                </a:solidFill>
                <a:latin typeface="+mn-lt"/>
                <a:cs typeface="Arial" pitchFamily="34" charset="0"/>
              </a:rPr>
              <a:t>       ... do digitalnog </a:t>
            </a:r>
          </a:p>
          <a:p>
            <a:pPr eaLnBrk="0" hangingPunct="0">
              <a:defRPr/>
            </a:pPr>
            <a:r>
              <a:rPr lang="hr-HR" sz="2000" dirty="0">
                <a:solidFill>
                  <a:schemeClr val="bg1"/>
                </a:solidFill>
                <a:latin typeface="+mn-lt"/>
                <a:cs typeface="Arial" pitchFamily="34" charset="0"/>
              </a:rPr>
              <a:t> </a:t>
            </a:r>
            <a:r>
              <a:rPr lang="hr-HR" sz="2000" dirty="0">
                <a:solidFill>
                  <a:schemeClr val="bg1"/>
                </a:solidFill>
                <a:latin typeface="+mn-lt"/>
                <a:cs typeface="Arial" pitchFamily="34" charset="0"/>
              </a:rPr>
              <a:t>              sustava za tisak</a:t>
            </a:r>
          </a:p>
          <a:p>
            <a:pPr eaLnBrk="0" hangingPunct="0">
              <a:defRPr/>
            </a:pPr>
            <a:r>
              <a:rPr lang="hr-HR" sz="2000" dirty="0">
                <a:solidFill>
                  <a:schemeClr val="bg1"/>
                </a:solidFill>
                <a:latin typeface="+mn-lt"/>
                <a:cs typeface="Arial" pitchFamily="34" charset="0"/>
              </a:rPr>
              <a:t> </a:t>
            </a:r>
            <a:r>
              <a:rPr lang="hr-HR" sz="2000" dirty="0">
                <a:solidFill>
                  <a:schemeClr val="bg1"/>
                </a:solidFill>
                <a:latin typeface="+mn-lt"/>
                <a:cs typeface="Arial" pitchFamily="34" charset="0"/>
              </a:rPr>
              <a:t>                  etiketa</a:t>
            </a:r>
            <a:endParaRPr lang="hr-HR" sz="2000" dirty="0">
              <a:solidFill>
                <a:schemeClr val="bg1"/>
              </a:solidFill>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pson_PPT_AngelofNorth_1610">
  <a:themeElements>
    <a:clrScheme name="Epson_PPT_AngelofNorth_1610 9">
      <a:dk1>
        <a:srgbClr val="000000"/>
      </a:dk1>
      <a:lt1>
        <a:srgbClr val="FFFFFF"/>
      </a:lt1>
      <a:dk2>
        <a:srgbClr val="80379B"/>
      </a:dk2>
      <a:lt2>
        <a:srgbClr val="969696"/>
      </a:lt2>
      <a:accent1>
        <a:srgbClr val="80379B"/>
      </a:accent1>
      <a:accent2>
        <a:srgbClr val="80379B"/>
      </a:accent2>
      <a:accent3>
        <a:srgbClr val="FFFFFF"/>
      </a:accent3>
      <a:accent4>
        <a:srgbClr val="000000"/>
      </a:accent4>
      <a:accent5>
        <a:srgbClr val="C0AECB"/>
      </a:accent5>
      <a:accent6>
        <a:srgbClr val="73318C"/>
      </a:accent6>
      <a:hlink>
        <a:srgbClr val="000000"/>
      </a:hlink>
      <a:folHlink>
        <a:srgbClr val="034EA2"/>
      </a:folHlink>
    </a:clrScheme>
    <a:fontScheme name="Epson_PPT_AngelofNorth_16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HelveticaNeue LT 55 Roman" pitchFamily="2" charset="0"/>
            <a:cs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HelveticaNeue LT 55 Roman" pitchFamily="2" charset="0"/>
            <a:cs typeface="Arial" pitchFamily="34" charset="0"/>
          </a:defRPr>
        </a:defPPr>
      </a:lstStyle>
    </a:lnDef>
  </a:objectDefaults>
  <a:extraClrSchemeLst>
    <a:extraClrScheme>
      <a:clrScheme name="Epson_PPT_AngelofNorth_1610 1">
        <a:dk1>
          <a:srgbClr val="969696"/>
        </a:dk1>
        <a:lt1>
          <a:srgbClr val="FFFFFF"/>
        </a:lt1>
        <a:dk2>
          <a:srgbClr val="000000"/>
        </a:dk2>
        <a:lt2>
          <a:srgbClr val="FFFFFF"/>
        </a:lt2>
        <a:accent1>
          <a:srgbClr val="FFFFFF"/>
        </a:accent1>
        <a:accent2>
          <a:srgbClr val="FFFFFF"/>
        </a:accent2>
        <a:accent3>
          <a:srgbClr val="AAAAAA"/>
        </a:accent3>
        <a:accent4>
          <a:srgbClr val="DADADA"/>
        </a:accent4>
        <a:accent5>
          <a:srgbClr val="FFFFFF"/>
        </a:accent5>
        <a:accent6>
          <a:srgbClr val="E7E7E7"/>
        </a:accent6>
        <a:hlink>
          <a:srgbClr val="000000"/>
        </a:hlink>
        <a:folHlink>
          <a:srgbClr val="FFFFFF"/>
        </a:folHlink>
      </a:clrScheme>
      <a:clrMap bg1="dk2" tx1="lt1" bg2="dk1" tx2="lt2" accent1="accent1" accent2="accent2" accent3="accent3" accent4="accent4" accent5="accent5" accent6="accent6" hlink="hlink" folHlink="folHlink"/>
    </a:extraClrScheme>
    <a:extraClrScheme>
      <a:clrScheme name="Epson_PPT_AngelofNorth_1610 2">
        <a:dk1>
          <a:srgbClr val="000000"/>
        </a:dk1>
        <a:lt1>
          <a:srgbClr val="FFFFFF"/>
        </a:lt1>
        <a:dk2>
          <a:srgbClr val="DF7A00"/>
        </a:dk2>
        <a:lt2>
          <a:srgbClr val="969696"/>
        </a:lt2>
        <a:accent1>
          <a:srgbClr val="DF7A00"/>
        </a:accent1>
        <a:accent2>
          <a:srgbClr val="DF7A00"/>
        </a:accent2>
        <a:accent3>
          <a:srgbClr val="FFFFFF"/>
        </a:accent3>
        <a:accent4>
          <a:srgbClr val="000000"/>
        </a:accent4>
        <a:accent5>
          <a:srgbClr val="ECBEAA"/>
        </a:accent5>
        <a:accent6>
          <a:srgbClr val="CA6E00"/>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3">
        <a:dk1>
          <a:srgbClr val="000000"/>
        </a:dk1>
        <a:lt1>
          <a:srgbClr val="FFFFFF"/>
        </a:lt1>
        <a:dk2>
          <a:srgbClr val="FDC82F"/>
        </a:dk2>
        <a:lt2>
          <a:srgbClr val="969696"/>
        </a:lt2>
        <a:accent1>
          <a:srgbClr val="FDC82F"/>
        </a:accent1>
        <a:accent2>
          <a:srgbClr val="FDC82F"/>
        </a:accent2>
        <a:accent3>
          <a:srgbClr val="FFFFFF"/>
        </a:accent3>
        <a:accent4>
          <a:srgbClr val="000000"/>
        </a:accent4>
        <a:accent5>
          <a:srgbClr val="FEE0AD"/>
        </a:accent5>
        <a:accent6>
          <a:srgbClr val="E5B52A"/>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4">
        <a:dk1>
          <a:srgbClr val="000000"/>
        </a:dk1>
        <a:lt1>
          <a:srgbClr val="FFFFFF"/>
        </a:lt1>
        <a:dk2>
          <a:srgbClr val="BED600"/>
        </a:dk2>
        <a:lt2>
          <a:srgbClr val="969696"/>
        </a:lt2>
        <a:accent1>
          <a:srgbClr val="BED600"/>
        </a:accent1>
        <a:accent2>
          <a:srgbClr val="BED600"/>
        </a:accent2>
        <a:accent3>
          <a:srgbClr val="FFFFFF"/>
        </a:accent3>
        <a:accent4>
          <a:srgbClr val="000000"/>
        </a:accent4>
        <a:accent5>
          <a:srgbClr val="DBE8AA"/>
        </a:accent5>
        <a:accent6>
          <a:srgbClr val="ACC200"/>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5">
        <a:dk1>
          <a:srgbClr val="000000"/>
        </a:dk1>
        <a:lt1>
          <a:srgbClr val="FFFFFF"/>
        </a:lt1>
        <a:dk2>
          <a:srgbClr val="009B3A"/>
        </a:dk2>
        <a:lt2>
          <a:srgbClr val="969696"/>
        </a:lt2>
        <a:accent1>
          <a:srgbClr val="009B3A"/>
        </a:accent1>
        <a:accent2>
          <a:srgbClr val="009B3A"/>
        </a:accent2>
        <a:accent3>
          <a:srgbClr val="FFFFFF"/>
        </a:accent3>
        <a:accent4>
          <a:srgbClr val="000000"/>
        </a:accent4>
        <a:accent5>
          <a:srgbClr val="AACBAE"/>
        </a:accent5>
        <a:accent6>
          <a:srgbClr val="008C34"/>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6">
        <a:dk1>
          <a:srgbClr val="000000"/>
        </a:dk1>
        <a:lt1>
          <a:srgbClr val="FFFFFF"/>
        </a:lt1>
        <a:dk2>
          <a:srgbClr val="00B2A9"/>
        </a:dk2>
        <a:lt2>
          <a:srgbClr val="969696"/>
        </a:lt2>
        <a:accent1>
          <a:srgbClr val="00B2A9"/>
        </a:accent1>
        <a:accent2>
          <a:srgbClr val="00B2A9"/>
        </a:accent2>
        <a:accent3>
          <a:srgbClr val="FFFFFF"/>
        </a:accent3>
        <a:accent4>
          <a:srgbClr val="000000"/>
        </a:accent4>
        <a:accent5>
          <a:srgbClr val="AAD5D1"/>
        </a:accent5>
        <a:accent6>
          <a:srgbClr val="00A199"/>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7">
        <a:dk1>
          <a:srgbClr val="000000"/>
        </a:dk1>
        <a:lt1>
          <a:srgbClr val="FFFFFF"/>
        </a:lt1>
        <a:dk2>
          <a:srgbClr val="00A9E0"/>
        </a:dk2>
        <a:lt2>
          <a:srgbClr val="969696"/>
        </a:lt2>
        <a:accent1>
          <a:srgbClr val="00A9E0"/>
        </a:accent1>
        <a:accent2>
          <a:srgbClr val="00A9E0"/>
        </a:accent2>
        <a:accent3>
          <a:srgbClr val="FFFFFF"/>
        </a:accent3>
        <a:accent4>
          <a:srgbClr val="000000"/>
        </a:accent4>
        <a:accent5>
          <a:srgbClr val="AAD1ED"/>
        </a:accent5>
        <a:accent6>
          <a:srgbClr val="0099CB"/>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8">
        <a:dk1>
          <a:srgbClr val="000000"/>
        </a:dk1>
        <a:lt1>
          <a:srgbClr val="FFFFFF"/>
        </a:lt1>
        <a:dk2>
          <a:srgbClr val="0073CF"/>
        </a:dk2>
        <a:lt2>
          <a:srgbClr val="969696"/>
        </a:lt2>
        <a:accent1>
          <a:srgbClr val="0073CF"/>
        </a:accent1>
        <a:accent2>
          <a:srgbClr val="0073CF"/>
        </a:accent2>
        <a:accent3>
          <a:srgbClr val="FFFFFF"/>
        </a:accent3>
        <a:accent4>
          <a:srgbClr val="000000"/>
        </a:accent4>
        <a:accent5>
          <a:srgbClr val="AABCE4"/>
        </a:accent5>
        <a:accent6>
          <a:srgbClr val="0068BB"/>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9">
        <a:dk1>
          <a:srgbClr val="000000"/>
        </a:dk1>
        <a:lt1>
          <a:srgbClr val="FFFFFF"/>
        </a:lt1>
        <a:dk2>
          <a:srgbClr val="80379B"/>
        </a:dk2>
        <a:lt2>
          <a:srgbClr val="969696"/>
        </a:lt2>
        <a:accent1>
          <a:srgbClr val="80379B"/>
        </a:accent1>
        <a:accent2>
          <a:srgbClr val="80379B"/>
        </a:accent2>
        <a:accent3>
          <a:srgbClr val="FFFFFF"/>
        </a:accent3>
        <a:accent4>
          <a:srgbClr val="000000"/>
        </a:accent4>
        <a:accent5>
          <a:srgbClr val="C0AECB"/>
        </a:accent5>
        <a:accent6>
          <a:srgbClr val="73318C"/>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10">
        <a:dk1>
          <a:srgbClr val="000000"/>
        </a:dk1>
        <a:lt1>
          <a:srgbClr val="FFFFFF"/>
        </a:lt1>
        <a:dk2>
          <a:srgbClr val="C3009E"/>
        </a:dk2>
        <a:lt2>
          <a:srgbClr val="969696"/>
        </a:lt2>
        <a:accent1>
          <a:srgbClr val="C3009E"/>
        </a:accent1>
        <a:accent2>
          <a:srgbClr val="C3009E"/>
        </a:accent2>
        <a:accent3>
          <a:srgbClr val="FFFFFF"/>
        </a:accent3>
        <a:accent4>
          <a:srgbClr val="000000"/>
        </a:accent4>
        <a:accent5>
          <a:srgbClr val="DEAACC"/>
        </a:accent5>
        <a:accent6>
          <a:srgbClr val="B0008F"/>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11">
        <a:dk1>
          <a:srgbClr val="000000"/>
        </a:dk1>
        <a:lt1>
          <a:srgbClr val="FFFFFF"/>
        </a:lt1>
        <a:dk2>
          <a:srgbClr val="DB4D69"/>
        </a:dk2>
        <a:lt2>
          <a:srgbClr val="969696"/>
        </a:lt2>
        <a:accent1>
          <a:srgbClr val="DB4D69"/>
        </a:accent1>
        <a:accent2>
          <a:srgbClr val="DB4D69"/>
        </a:accent2>
        <a:accent3>
          <a:srgbClr val="FFFFFF"/>
        </a:accent3>
        <a:accent4>
          <a:srgbClr val="000000"/>
        </a:accent4>
        <a:accent5>
          <a:srgbClr val="EAB2B9"/>
        </a:accent5>
        <a:accent6>
          <a:srgbClr val="C6455E"/>
        </a:accent6>
        <a:hlink>
          <a:srgbClr val="000000"/>
        </a:hlink>
        <a:folHlink>
          <a:srgbClr val="034EA2"/>
        </a:folHlink>
      </a:clrScheme>
      <a:clrMap bg1="lt1" tx1="dk1" bg2="lt2" tx2="dk2" accent1="accent1" accent2="accent2" accent3="accent3" accent4="accent4" accent5="accent5" accent6="accent6" hlink="hlink" folHlink="folHlink"/>
    </a:extraClrScheme>
    <a:extraClrScheme>
      <a:clrScheme name="Epson_PPT_AngelofNorth_1610 12">
        <a:dk1>
          <a:srgbClr val="000000"/>
        </a:dk1>
        <a:lt1>
          <a:srgbClr val="FFFFFF"/>
        </a:lt1>
        <a:dk2>
          <a:srgbClr val="616365"/>
        </a:dk2>
        <a:lt2>
          <a:srgbClr val="969696"/>
        </a:lt2>
        <a:accent1>
          <a:srgbClr val="616365"/>
        </a:accent1>
        <a:accent2>
          <a:srgbClr val="616365"/>
        </a:accent2>
        <a:accent3>
          <a:srgbClr val="FFFFFF"/>
        </a:accent3>
        <a:accent4>
          <a:srgbClr val="000000"/>
        </a:accent4>
        <a:accent5>
          <a:srgbClr val="B7B7B8"/>
        </a:accent5>
        <a:accent6>
          <a:srgbClr val="57595B"/>
        </a:accent6>
        <a:hlink>
          <a:srgbClr val="000000"/>
        </a:hlink>
        <a:folHlink>
          <a:srgbClr val="034E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10440</TotalTime>
  <Words>820</Words>
  <Application>Microsoft Macintosh PowerPoint</Application>
  <PresentationFormat>On-screen Show (4:3)</PresentationFormat>
  <Paragraphs>172</Paragraphs>
  <Slides>14</Slides>
  <Notes>5</Notes>
  <HiddenSlides>0</HiddenSlides>
  <MMClips>0</MMClips>
  <ScaleCrop>false</ScaleCrop>
  <HeadingPairs>
    <vt:vector size="6" baseType="variant">
      <vt:variant>
        <vt:lpstr>Fonts Used</vt:lpstr>
      </vt:variant>
      <vt:variant>
        <vt:i4>12</vt:i4>
      </vt:variant>
      <vt:variant>
        <vt:lpstr>Design Template</vt:lpstr>
      </vt:variant>
      <vt:variant>
        <vt:i4>2</vt:i4>
      </vt:variant>
      <vt:variant>
        <vt:lpstr>Slide Titles</vt:lpstr>
      </vt:variant>
      <vt:variant>
        <vt:i4>14</vt:i4>
      </vt:variant>
    </vt:vector>
  </HeadingPairs>
  <TitlesOfParts>
    <vt:vector size="28" baseType="lpstr">
      <vt:lpstr>HelveticaNeue LT 55 Roman</vt:lpstr>
      <vt:lpstr>Arial</vt:lpstr>
      <vt:lpstr>Times</vt:lpstr>
      <vt:lpstr>Myriad Pro</vt:lpstr>
      <vt:lpstr>ＭＳ Ｐゴシック</vt:lpstr>
      <vt:lpstr>ＭＳ ゴシック</vt:lpstr>
      <vt:lpstr>Arial Black</vt:lpstr>
      <vt:lpstr>PMingLiU</vt:lpstr>
      <vt:lpstr>平成明朝</vt:lpstr>
      <vt:lpstr>Osaka−等幅</vt:lpstr>
      <vt:lpstr>Calibri</vt:lpstr>
      <vt:lpstr>Times New Roman</vt:lpstr>
      <vt:lpstr>Epson_PPT_AngelofNorth_1610</vt:lpstr>
      <vt:lpstr>Epson_PPT_AngelofNorth_1610</vt:lpstr>
      <vt:lpstr>Slide 1</vt:lpstr>
      <vt:lpstr>EPSON korporacija : globalno</vt:lpstr>
      <vt:lpstr>SEIKO EPSON korporacija – prilazi novim tržištima</vt:lpstr>
      <vt:lpstr>EPSON globalno vodeće pozicije u ... </vt:lpstr>
      <vt:lpstr>Svjetski stručnjaci u projeciranju slike i isprintu s brojnim nagradama</vt:lpstr>
      <vt:lpstr>OSNOVNA TEHNOLOGIJA : EPSON MICROPIEZO pisača glava</vt:lpstr>
      <vt:lpstr>Slide 7</vt:lpstr>
      <vt:lpstr>S PONOSOM PREDSTAVLJAMO </vt:lpstr>
      <vt:lpstr>Slide 9</vt:lpstr>
      <vt:lpstr>Slide 10</vt:lpstr>
      <vt:lpstr>Slide 11</vt:lpstr>
      <vt:lpstr>Slide 12</vt:lpstr>
      <vt:lpstr>Slide 13</vt:lpstr>
      <vt:lpstr>Slide 14</vt:lpstr>
    </vt:vector>
  </TitlesOfParts>
  <Company>뿿콰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Sam Picknell</dc:creator>
  <cp:lastModifiedBy>TEST</cp:lastModifiedBy>
  <cp:revision>500</cp:revision>
  <cp:lastPrinted>2004-08-05T15:37:50Z</cp:lastPrinted>
  <dcterms:created xsi:type="dcterms:W3CDTF">2004-07-01T09:25:28Z</dcterms:created>
  <dcterms:modified xsi:type="dcterms:W3CDTF">2011-10-27T05:45:05Z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1772187</vt:lpwstr>
  </property>
  <property fmtid="{D5CDD505-2E9C-101B-9397-08002B2CF9AE}" pid="3" name="NXPowerLiteVersion">
    <vt:lpwstr>D4.1.4</vt:lpwstr>
  </property>
</Properties>
</file>